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87" r:id="rId4"/>
    <p:sldId id="278" r:id="rId5"/>
    <p:sldId id="279" r:id="rId6"/>
    <p:sldId id="281" r:id="rId7"/>
    <p:sldId id="288" r:id="rId8"/>
    <p:sldId id="289" r:id="rId9"/>
    <p:sldId id="282" r:id="rId10"/>
    <p:sldId id="290" r:id="rId11"/>
    <p:sldId id="291" r:id="rId12"/>
    <p:sldId id="27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5" autoAdjust="0"/>
    <p:restoredTop sz="94671" autoAdjust="0"/>
  </p:normalViewPr>
  <p:slideViewPr>
    <p:cSldViewPr>
      <p:cViewPr varScale="1">
        <p:scale>
          <a:sx n="61" d="100"/>
          <a:sy n="61" d="100"/>
        </p:scale>
        <p:origin x="955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899783-F99A-4553-AB93-4B0FA601E13F}" type="doc">
      <dgm:prSet loTypeId="urn:microsoft.com/office/officeart/2005/8/layout/matrix1" loCatId="matrix" qsTypeId="urn:microsoft.com/office/officeart/2005/8/quickstyle/3d5" qsCatId="3D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9768B677-2527-4925-9195-E049083D83BC}">
      <dgm:prSet phldrT="[Текст]" custT="1"/>
      <dgm:spPr/>
      <dgm:t>
        <a:bodyPr/>
        <a:lstStyle/>
        <a:p>
          <a:r>
            <a:rPr lang="uk-UA" sz="2000" b="1" dirty="0">
              <a:solidFill>
                <a:schemeClr val="tx1"/>
              </a:solidFill>
              <a:latin typeface="Verdana" pitchFamily="34" charset="0"/>
            </a:rPr>
            <a:t>Гарант освітньої програми</a:t>
          </a:r>
          <a:endParaRPr lang="ru-RU" sz="2000" b="1" dirty="0">
            <a:solidFill>
              <a:schemeClr val="tx1"/>
            </a:solidFill>
            <a:latin typeface="Verdana" pitchFamily="34" charset="0"/>
          </a:endParaRPr>
        </a:p>
      </dgm:t>
    </dgm:pt>
    <dgm:pt modelId="{CC4EBA6F-F081-4BDF-A063-5C3A2E464A05}" type="parTrans" cxnId="{B64327BF-4C22-450B-AF1E-9198EB6B88F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D41AC88-D87C-49F6-835F-10B14981B43A}" type="sibTrans" cxnId="{B64327BF-4C22-450B-AF1E-9198EB6B88F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6DC8979-321A-44E0-BBD3-800A1481E5E6}">
      <dgm:prSet phldrT="[Текст]"/>
      <dgm:spPr/>
      <dgm:t>
        <a:bodyPr/>
        <a:lstStyle/>
        <a:p>
          <a:r>
            <a:rPr lang="uk-UA" dirty="0">
              <a:solidFill>
                <a:schemeClr val="tx1"/>
              </a:solidFill>
            </a:rPr>
            <a:t>Керівник робочої групи може призначатися гарантом освітньої програми (ОП). </a:t>
          </a:r>
          <a:endParaRPr lang="ru-RU" dirty="0">
            <a:solidFill>
              <a:schemeClr val="tx1"/>
            </a:solidFill>
          </a:endParaRPr>
        </a:p>
      </dgm:t>
    </dgm:pt>
    <dgm:pt modelId="{8E8DEFD6-127A-4EBC-8BE2-F09E265740F6}" type="parTrans" cxnId="{936B2A79-EB16-4BF0-A710-63EB56513D2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B9A73F7-BC38-462F-95E4-68E2C94DE4BC}" type="sibTrans" cxnId="{936B2A79-EB16-4BF0-A710-63EB56513D2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5D7B7B8D-C384-402C-9C30-8E3CE36EEE67}">
      <dgm:prSet phldrT="[Текст]"/>
      <dgm:spPr/>
      <dgm:t>
        <a:bodyPr/>
        <a:lstStyle/>
        <a:p>
          <a:r>
            <a:rPr lang="uk-UA" dirty="0">
              <a:solidFill>
                <a:schemeClr val="tx1"/>
              </a:solidFill>
            </a:rPr>
            <a:t>призначається наказом ректора Університету на підставі відомостей про кандидата, витягів з протоколів засідань кафедри/кафедр, вченої ради факультету, вченої ради Університету</a:t>
          </a:r>
          <a:endParaRPr lang="ru-RU" dirty="0">
            <a:solidFill>
              <a:schemeClr val="tx1"/>
            </a:solidFill>
          </a:endParaRPr>
        </a:p>
      </dgm:t>
    </dgm:pt>
    <dgm:pt modelId="{8FA5CDBD-E48D-4C98-938B-F59AB0F0BB15}" type="parTrans" cxnId="{849CDACF-491D-4F7C-818D-D908ED74A36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CDD8C01-47A0-4D02-ADE4-EA3E2F56476A}" type="sibTrans" cxnId="{849CDACF-491D-4F7C-818D-D908ED74A36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8B46424-8560-40B5-98CD-0BD9F2FBA135}">
      <dgm:prSet phldrT="[Текст]"/>
      <dgm:spPr/>
      <dgm:t>
        <a:bodyPr/>
        <a:lstStyle/>
        <a:p>
          <a:r>
            <a:rPr lang="uk-UA" dirty="0">
              <a:solidFill>
                <a:schemeClr val="tx1"/>
              </a:solidFill>
            </a:rPr>
            <a:t>вперше вибирається із числа членів робочої групи</a:t>
          </a:r>
          <a:endParaRPr lang="ru-RU" dirty="0">
            <a:solidFill>
              <a:schemeClr val="tx1"/>
            </a:solidFill>
          </a:endParaRPr>
        </a:p>
      </dgm:t>
    </dgm:pt>
    <dgm:pt modelId="{CE28F538-2F48-4DC2-90CA-78E67B9D93F3}" type="parTrans" cxnId="{E330168D-0D53-4C0A-BE1A-00BBB798D7C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498044A-9978-41F1-AEC3-14E96D59FF69}" type="sibTrans" cxnId="{E330168D-0D53-4C0A-BE1A-00BBB798D7C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0B8777C-AE5C-481B-BE11-831487841B25}">
      <dgm:prSet phldrT="[Текст]"/>
      <dgm:spPr/>
      <dgm:t>
        <a:bodyPr/>
        <a:lstStyle/>
        <a:p>
          <a:r>
            <a:rPr lang="uk-UA" dirty="0">
              <a:solidFill>
                <a:schemeClr val="tx1"/>
              </a:solidFill>
            </a:rPr>
            <a:t>несе відповідальність за якість і реалізацію освітньої програми</a:t>
          </a:r>
        </a:p>
      </dgm:t>
    </dgm:pt>
    <dgm:pt modelId="{D078FA2F-32D0-4CC4-A2E5-597E7909A730}" type="parTrans" cxnId="{3BA4B3FC-FB31-43DA-AB4C-F2B4D5BCFE6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19500B8-2824-4002-92D8-EA116684F72C}" type="sibTrans" cxnId="{3BA4B3FC-FB31-43DA-AB4C-F2B4D5BCFE6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046A397-0A3E-4AD3-9AD8-6B69EC244445}" type="pres">
      <dgm:prSet presAssocID="{67899783-F99A-4553-AB93-4B0FA601E13F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D505F7D-AB8F-4648-B493-991D422135A9}" type="pres">
      <dgm:prSet presAssocID="{67899783-F99A-4553-AB93-4B0FA601E13F}" presName="matrix" presStyleCnt="0"/>
      <dgm:spPr/>
    </dgm:pt>
    <dgm:pt modelId="{D9557250-D591-497C-A3EB-10E41701EC06}" type="pres">
      <dgm:prSet presAssocID="{67899783-F99A-4553-AB93-4B0FA601E13F}" presName="tile1" presStyleLbl="node1" presStyleIdx="0" presStyleCnt="4"/>
      <dgm:spPr/>
      <dgm:t>
        <a:bodyPr/>
        <a:lstStyle/>
        <a:p>
          <a:endParaRPr lang="en-US"/>
        </a:p>
      </dgm:t>
    </dgm:pt>
    <dgm:pt modelId="{813D6ED2-1FDE-41F6-8352-D59EA0D02516}" type="pres">
      <dgm:prSet presAssocID="{67899783-F99A-4553-AB93-4B0FA601E13F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B30F75-D71A-4559-B46D-4CB3F30BD577}" type="pres">
      <dgm:prSet presAssocID="{67899783-F99A-4553-AB93-4B0FA601E13F}" presName="tile2" presStyleLbl="node1" presStyleIdx="1" presStyleCnt="4"/>
      <dgm:spPr/>
      <dgm:t>
        <a:bodyPr/>
        <a:lstStyle/>
        <a:p>
          <a:endParaRPr lang="en-US"/>
        </a:p>
      </dgm:t>
    </dgm:pt>
    <dgm:pt modelId="{D75FF2BA-92AE-4B02-91E5-DBA4EBCB07CD}" type="pres">
      <dgm:prSet presAssocID="{67899783-F99A-4553-AB93-4B0FA601E13F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510888-58A9-458B-99FE-AD1262AE60B5}" type="pres">
      <dgm:prSet presAssocID="{67899783-F99A-4553-AB93-4B0FA601E13F}" presName="tile3" presStyleLbl="node1" presStyleIdx="2" presStyleCnt="4"/>
      <dgm:spPr/>
      <dgm:t>
        <a:bodyPr/>
        <a:lstStyle/>
        <a:p>
          <a:endParaRPr lang="en-US"/>
        </a:p>
      </dgm:t>
    </dgm:pt>
    <dgm:pt modelId="{3A3ABFE4-C8D5-483C-8A1D-1537CE214618}" type="pres">
      <dgm:prSet presAssocID="{67899783-F99A-4553-AB93-4B0FA601E13F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4508B2-7167-4B88-BB4F-AC1C75F1FC7C}" type="pres">
      <dgm:prSet presAssocID="{67899783-F99A-4553-AB93-4B0FA601E13F}" presName="tile4" presStyleLbl="node1" presStyleIdx="3" presStyleCnt="4"/>
      <dgm:spPr/>
      <dgm:t>
        <a:bodyPr/>
        <a:lstStyle/>
        <a:p>
          <a:endParaRPr lang="en-US"/>
        </a:p>
      </dgm:t>
    </dgm:pt>
    <dgm:pt modelId="{E299FE4D-5713-433B-9A4F-7DF681AECC27}" type="pres">
      <dgm:prSet presAssocID="{67899783-F99A-4553-AB93-4B0FA601E13F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3B42B2-786A-4FBB-ADBE-08FCAD364E23}" type="pres">
      <dgm:prSet presAssocID="{67899783-F99A-4553-AB93-4B0FA601E13F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B64327BF-4C22-450B-AF1E-9198EB6B88F2}" srcId="{67899783-F99A-4553-AB93-4B0FA601E13F}" destId="{9768B677-2527-4925-9195-E049083D83BC}" srcOrd="0" destOrd="0" parTransId="{CC4EBA6F-F081-4BDF-A063-5C3A2E464A05}" sibTransId="{8D41AC88-D87C-49F6-835F-10B14981B43A}"/>
    <dgm:cxn modelId="{36725A47-8014-43D1-ADC8-7D1C47796933}" type="presOf" srcId="{36DC8979-321A-44E0-BBD3-800A1481E5E6}" destId="{D9557250-D591-497C-A3EB-10E41701EC06}" srcOrd="0" destOrd="0" presId="urn:microsoft.com/office/officeart/2005/8/layout/matrix1"/>
    <dgm:cxn modelId="{BDD47030-8CB1-4E6C-80F7-607C4C8DF22C}" type="presOf" srcId="{88B46424-8560-40B5-98CD-0BD9F2FBA135}" destId="{3A3ABFE4-C8D5-483C-8A1D-1537CE214618}" srcOrd="1" destOrd="0" presId="urn:microsoft.com/office/officeart/2005/8/layout/matrix1"/>
    <dgm:cxn modelId="{936B2A79-EB16-4BF0-A710-63EB56513D24}" srcId="{9768B677-2527-4925-9195-E049083D83BC}" destId="{36DC8979-321A-44E0-BBD3-800A1481E5E6}" srcOrd="0" destOrd="0" parTransId="{8E8DEFD6-127A-4EBC-8BE2-F09E265740F6}" sibTransId="{4B9A73F7-BC38-462F-95E4-68E2C94DE4BC}"/>
    <dgm:cxn modelId="{E330168D-0D53-4C0A-BE1A-00BBB798D7C5}" srcId="{9768B677-2527-4925-9195-E049083D83BC}" destId="{88B46424-8560-40B5-98CD-0BD9F2FBA135}" srcOrd="2" destOrd="0" parTransId="{CE28F538-2F48-4DC2-90CA-78E67B9D93F3}" sibTransId="{A498044A-9978-41F1-AEC3-14E96D59FF69}"/>
    <dgm:cxn modelId="{C23052A9-4BE6-45F5-BE68-72E1E655B0B3}" type="presOf" srcId="{70B8777C-AE5C-481B-BE11-831487841B25}" destId="{E299FE4D-5713-433B-9A4F-7DF681AECC27}" srcOrd="1" destOrd="0" presId="urn:microsoft.com/office/officeart/2005/8/layout/matrix1"/>
    <dgm:cxn modelId="{818C46F8-B645-40DC-931F-375BBBD4D803}" type="presOf" srcId="{9768B677-2527-4925-9195-E049083D83BC}" destId="{313B42B2-786A-4FBB-ADBE-08FCAD364E23}" srcOrd="0" destOrd="0" presId="urn:microsoft.com/office/officeart/2005/8/layout/matrix1"/>
    <dgm:cxn modelId="{B61D3762-BC59-4B30-A65F-BEC596BF2425}" type="presOf" srcId="{88B46424-8560-40B5-98CD-0BD9F2FBA135}" destId="{89510888-58A9-458B-99FE-AD1262AE60B5}" srcOrd="0" destOrd="0" presId="urn:microsoft.com/office/officeart/2005/8/layout/matrix1"/>
    <dgm:cxn modelId="{849CDACF-491D-4F7C-818D-D908ED74A361}" srcId="{9768B677-2527-4925-9195-E049083D83BC}" destId="{5D7B7B8D-C384-402C-9C30-8E3CE36EEE67}" srcOrd="1" destOrd="0" parTransId="{8FA5CDBD-E48D-4C98-938B-F59AB0F0BB15}" sibTransId="{1CDD8C01-47A0-4D02-ADE4-EA3E2F56476A}"/>
    <dgm:cxn modelId="{3922A5CC-7F15-4551-9DEA-FAF645E8BDFF}" type="presOf" srcId="{70B8777C-AE5C-481B-BE11-831487841B25}" destId="{2B4508B2-7167-4B88-BB4F-AC1C75F1FC7C}" srcOrd="0" destOrd="0" presId="urn:microsoft.com/office/officeart/2005/8/layout/matrix1"/>
    <dgm:cxn modelId="{43B1686F-57BC-4516-AC8A-A7BCF28EF946}" type="presOf" srcId="{36DC8979-321A-44E0-BBD3-800A1481E5E6}" destId="{813D6ED2-1FDE-41F6-8352-D59EA0D02516}" srcOrd="1" destOrd="0" presId="urn:microsoft.com/office/officeart/2005/8/layout/matrix1"/>
    <dgm:cxn modelId="{3BA4B3FC-FB31-43DA-AB4C-F2B4D5BCFE6D}" srcId="{9768B677-2527-4925-9195-E049083D83BC}" destId="{70B8777C-AE5C-481B-BE11-831487841B25}" srcOrd="3" destOrd="0" parTransId="{D078FA2F-32D0-4CC4-A2E5-597E7909A730}" sibTransId="{819500B8-2824-4002-92D8-EA116684F72C}"/>
    <dgm:cxn modelId="{49BBFE23-1C9C-4271-846C-53E6E6FDCF45}" type="presOf" srcId="{5D7B7B8D-C384-402C-9C30-8E3CE36EEE67}" destId="{D75FF2BA-92AE-4B02-91E5-DBA4EBCB07CD}" srcOrd="1" destOrd="0" presId="urn:microsoft.com/office/officeart/2005/8/layout/matrix1"/>
    <dgm:cxn modelId="{C9336A40-ADBC-4E06-9CA2-13CDC890A95A}" type="presOf" srcId="{5D7B7B8D-C384-402C-9C30-8E3CE36EEE67}" destId="{BFB30F75-D71A-4559-B46D-4CB3F30BD577}" srcOrd="0" destOrd="0" presId="urn:microsoft.com/office/officeart/2005/8/layout/matrix1"/>
    <dgm:cxn modelId="{4AE57902-C16C-4CC9-A55C-3C1FE9C25B1E}" type="presOf" srcId="{67899783-F99A-4553-AB93-4B0FA601E13F}" destId="{9046A397-0A3E-4AD3-9AD8-6B69EC244445}" srcOrd="0" destOrd="0" presId="urn:microsoft.com/office/officeart/2005/8/layout/matrix1"/>
    <dgm:cxn modelId="{65E56145-CB84-4D46-876D-218FFFA2E00F}" type="presParOf" srcId="{9046A397-0A3E-4AD3-9AD8-6B69EC244445}" destId="{AD505F7D-AB8F-4648-B493-991D422135A9}" srcOrd="0" destOrd="0" presId="urn:microsoft.com/office/officeart/2005/8/layout/matrix1"/>
    <dgm:cxn modelId="{F00C3E8C-16B2-4DF8-B198-905AB45D38D1}" type="presParOf" srcId="{AD505F7D-AB8F-4648-B493-991D422135A9}" destId="{D9557250-D591-497C-A3EB-10E41701EC06}" srcOrd="0" destOrd="0" presId="urn:microsoft.com/office/officeart/2005/8/layout/matrix1"/>
    <dgm:cxn modelId="{A8EE3839-2B07-4BEF-AB65-0D0680DD57AA}" type="presParOf" srcId="{AD505F7D-AB8F-4648-B493-991D422135A9}" destId="{813D6ED2-1FDE-41F6-8352-D59EA0D02516}" srcOrd="1" destOrd="0" presId="urn:microsoft.com/office/officeart/2005/8/layout/matrix1"/>
    <dgm:cxn modelId="{83320E64-4846-4A71-B926-6407D7F4320B}" type="presParOf" srcId="{AD505F7D-AB8F-4648-B493-991D422135A9}" destId="{BFB30F75-D71A-4559-B46D-4CB3F30BD577}" srcOrd="2" destOrd="0" presId="urn:microsoft.com/office/officeart/2005/8/layout/matrix1"/>
    <dgm:cxn modelId="{666E0CA4-325E-4D0E-980D-C1BE4FEFB14D}" type="presParOf" srcId="{AD505F7D-AB8F-4648-B493-991D422135A9}" destId="{D75FF2BA-92AE-4B02-91E5-DBA4EBCB07CD}" srcOrd="3" destOrd="0" presId="urn:microsoft.com/office/officeart/2005/8/layout/matrix1"/>
    <dgm:cxn modelId="{D073C7DE-5BF6-4B80-993C-3864883A3E20}" type="presParOf" srcId="{AD505F7D-AB8F-4648-B493-991D422135A9}" destId="{89510888-58A9-458B-99FE-AD1262AE60B5}" srcOrd="4" destOrd="0" presId="urn:microsoft.com/office/officeart/2005/8/layout/matrix1"/>
    <dgm:cxn modelId="{1CCA6DF3-E921-461F-BD8E-84C6E16421F7}" type="presParOf" srcId="{AD505F7D-AB8F-4648-B493-991D422135A9}" destId="{3A3ABFE4-C8D5-483C-8A1D-1537CE214618}" srcOrd="5" destOrd="0" presId="urn:microsoft.com/office/officeart/2005/8/layout/matrix1"/>
    <dgm:cxn modelId="{8180FF5E-795B-47E3-B2FF-64704462260D}" type="presParOf" srcId="{AD505F7D-AB8F-4648-B493-991D422135A9}" destId="{2B4508B2-7167-4B88-BB4F-AC1C75F1FC7C}" srcOrd="6" destOrd="0" presId="urn:microsoft.com/office/officeart/2005/8/layout/matrix1"/>
    <dgm:cxn modelId="{2F7DABCC-D2CD-4F45-917B-9F9241AD3746}" type="presParOf" srcId="{AD505F7D-AB8F-4648-B493-991D422135A9}" destId="{E299FE4D-5713-433B-9A4F-7DF681AECC27}" srcOrd="7" destOrd="0" presId="urn:microsoft.com/office/officeart/2005/8/layout/matrix1"/>
    <dgm:cxn modelId="{F3F97CE8-6169-4D2D-A63D-5A7EF1BB5FD7}" type="presParOf" srcId="{9046A397-0A3E-4AD3-9AD8-6B69EC244445}" destId="{313B42B2-786A-4FBB-ADBE-08FCAD364E23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8241CB-283C-45CF-84F9-EFFDC8AC8F6F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6A51A7-8CA4-4452-B396-B46E0A2A4AA0}">
      <dgm:prSet phldrT="[Текст]" custT="1"/>
      <dgm:spPr/>
      <dgm:t>
        <a:bodyPr/>
        <a:lstStyle/>
        <a:p>
          <a:r>
            <a:rPr lang="uk-UA" sz="14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на першому (бакалаврському) рівні вищої освіти </a:t>
          </a:r>
          <a:r>
            <a:rPr lang="uk-UA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- </a:t>
          </a:r>
          <a:r>
            <a:rPr lang="uk-UA" sz="1400" dirty="0">
              <a:latin typeface="Times New Roman" pitchFamily="18" charset="0"/>
              <a:cs typeface="Times New Roman" pitchFamily="18" charset="0"/>
            </a:rPr>
            <a:t>науковий ступінь за відповідною або спорідненою спеціальністю; не менше 4 для відповідної спеціальності і не менше 7 показників зі спорідненої спеціальності з переліку Ліцензійних умов і підтверджених документально; стаж науково-педагогічної та/або наукової роботи не менше </a:t>
          </a:r>
          <a:r>
            <a:rPr lang="uk-UA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5 років</a:t>
          </a:r>
          <a:endParaRPr lang="ru-RU" sz="14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B24C865-9B5E-4F04-B726-7BD4F9AA91FF}" type="parTrans" cxnId="{78F5A13C-7852-43D8-82EF-190795EE0038}">
      <dgm:prSet/>
      <dgm:spPr/>
      <dgm:t>
        <a:bodyPr/>
        <a:lstStyle/>
        <a:p>
          <a:endParaRPr lang="ru-RU" sz="1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85E75D8-E172-4483-84D6-0F416AB735F6}" type="sibTrans" cxnId="{78F5A13C-7852-43D8-82EF-190795EE0038}">
      <dgm:prSet/>
      <dgm:spPr/>
      <dgm:t>
        <a:bodyPr/>
        <a:lstStyle/>
        <a:p>
          <a:endParaRPr lang="ru-RU" sz="1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D006EAB-C340-4485-9B8F-20649D9BE59A}">
      <dgm:prSet custT="1"/>
      <dgm:spPr/>
      <dgm:t>
        <a:bodyPr/>
        <a:lstStyle/>
        <a:p>
          <a:r>
            <a:rPr lang="uk-UA" sz="14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на другому (магістерському) рівні вищої освіти </a:t>
          </a:r>
          <a:r>
            <a:rPr lang="uk-UA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- науковий ступінь за відповідною або спорідненою спеціальністю; не менше </a:t>
          </a:r>
          <a:r>
            <a:rPr lang="ru-RU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4 для </a:t>
          </a:r>
          <a:r>
            <a:rPr lang="ru-RU" sz="1400" dirty="0" err="1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відповідної</a:t>
          </a:r>
          <a:r>
            <a:rPr lang="ru-RU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спеціальності</a:t>
          </a:r>
          <a:r>
            <a:rPr lang="ru-RU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і не </a:t>
          </a:r>
          <a:r>
            <a:rPr lang="ru-RU" sz="1400" dirty="0" err="1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менше</a:t>
          </a:r>
          <a:r>
            <a:rPr lang="ru-RU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7 </a:t>
          </a:r>
          <a:r>
            <a:rPr lang="ru-RU" sz="1400" dirty="0" err="1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показників</a:t>
          </a:r>
          <a:r>
            <a:rPr lang="ru-RU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зі</a:t>
          </a:r>
          <a:r>
            <a:rPr lang="ru-RU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спорідненої</a:t>
          </a:r>
          <a:r>
            <a:rPr lang="ru-RU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спеціальності</a:t>
          </a:r>
          <a:r>
            <a:rPr lang="ru-RU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uk-UA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Ліцензійних умов і підтверджених документально; стаж науково-педагогічної роботи не менше 10 років</a:t>
          </a:r>
          <a:endParaRPr lang="ru-RU" sz="14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F44C12D-5F0B-4F2E-A5E0-9C4A2B5F44BF}" type="parTrans" cxnId="{14EE370B-353F-4A27-9A7B-0290FB14AB72}">
      <dgm:prSet/>
      <dgm:spPr/>
      <dgm:t>
        <a:bodyPr/>
        <a:lstStyle/>
        <a:p>
          <a:endParaRPr lang="ru-RU" sz="1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66E6B47-E13E-4B78-9097-762F769F8CDC}" type="sibTrans" cxnId="{14EE370B-353F-4A27-9A7B-0290FB14AB72}">
      <dgm:prSet/>
      <dgm:spPr/>
      <dgm:t>
        <a:bodyPr/>
        <a:lstStyle/>
        <a:p>
          <a:endParaRPr lang="ru-RU" sz="1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CF290E8-C15A-4B90-97CA-B4EDD06262E6}">
      <dgm:prSet custT="1"/>
      <dgm:spPr/>
      <dgm:t>
        <a:bodyPr/>
        <a:lstStyle/>
        <a:p>
          <a:r>
            <a:rPr lang="uk-UA" sz="14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на третьому рівні (доктор філософії) вищої освіти </a:t>
          </a:r>
          <a:r>
            <a:rPr lang="uk-UA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–</a:t>
          </a:r>
          <a:r>
            <a:rPr lang="uk-UA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науковий ступінь доктора наук за відповідною або спорідненою спеціальністю; не менше </a:t>
          </a:r>
          <a:r>
            <a:rPr lang="ru-RU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4 для </a:t>
          </a:r>
          <a:r>
            <a:rPr lang="ru-RU" sz="1400" dirty="0" err="1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відповідної</a:t>
          </a:r>
          <a:r>
            <a:rPr lang="ru-RU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спеціальності</a:t>
          </a:r>
          <a:r>
            <a:rPr lang="ru-RU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і не </a:t>
          </a:r>
          <a:r>
            <a:rPr lang="ru-RU" sz="1400" dirty="0" err="1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менше</a:t>
          </a:r>
          <a:r>
            <a:rPr lang="ru-RU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7 </a:t>
          </a:r>
          <a:r>
            <a:rPr lang="ru-RU" sz="1400" dirty="0" err="1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показників</a:t>
          </a:r>
          <a:r>
            <a:rPr lang="ru-RU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зі</a:t>
          </a:r>
          <a:r>
            <a:rPr lang="ru-RU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спорідненої</a:t>
          </a:r>
          <a:r>
            <a:rPr lang="ru-RU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спеціальності</a:t>
          </a:r>
          <a:r>
            <a:rPr lang="ru-RU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uk-UA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Ліцензійних умов і підтверджених документально; стаж науково-педагогічної роботи не менше 10 років</a:t>
          </a:r>
          <a:endParaRPr lang="ru-RU" sz="14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7EDA50E-11A1-4599-8C75-633885887AC0}" type="parTrans" cxnId="{A3A4C887-165B-4E13-AAE2-DAFEB9D0241D}">
      <dgm:prSet/>
      <dgm:spPr/>
      <dgm:t>
        <a:bodyPr/>
        <a:lstStyle/>
        <a:p>
          <a:endParaRPr lang="ru-RU" sz="1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7258405-2F40-4D59-A006-415ADBF14F37}" type="sibTrans" cxnId="{A3A4C887-165B-4E13-AAE2-DAFEB9D0241D}">
      <dgm:prSet/>
      <dgm:spPr/>
      <dgm:t>
        <a:bodyPr/>
        <a:lstStyle/>
        <a:p>
          <a:endParaRPr lang="ru-RU" sz="1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F4D1D43-B385-4A90-B04D-3C7A6D92062E}" type="pres">
      <dgm:prSet presAssocID="{498241CB-283C-45CF-84F9-EFFDC8AC8F6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5354CA6-0A7E-4751-98DB-181DFD98E7D9}" type="pres">
      <dgm:prSet presAssocID="{EA6A51A7-8CA4-4452-B396-B46E0A2A4AA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7167CA-EC3F-4D0F-97C9-4C2145830272}" type="pres">
      <dgm:prSet presAssocID="{B85E75D8-E172-4483-84D6-0F416AB735F6}" presName="sibTrans" presStyleCnt="0"/>
      <dgm:spPr/>
    </dgm:pt>
    <dgm:pt modelId="{388A27F2-CA3C-41D3-BAC8-109A1392A88C}" type="pres">
      <dgm:prSet presAssocID="{CD006EAB-C340-4485-9B8F-20649D9BE59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9AEFAC-BA1B-497C-90B3-5E8FAF17C78C}" type="pres">
      <dgm:prSet presAssocID="{F66E6B47-E13E-4B78-9097-762F769F8CDC}" presName="sibTrans" presStyleCnt="0"/>
      <dgm:spPr/>
    </dgm:pt>
    <dgm:pt modelId="{0B6E7562-93C6-429B-8539-2053EEA25EA3}" type="pres">
      <dgm:prSet presAssocID="{FCF290E8-C15A-4B90-97CA-B4EDD06262E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6DCD40D-E7E0-47DE-B49F-4780E87D2CDA}" type="presOf" srcId="{EA6A51A7-8CA4-4452-B396-B46E0A2A4AA0}" destId="{D5354CA6-0A7E-4751-98DB-181DFD98E7D9}" srcOrd="0" destOrd="0" presId="urn:microsoft.com/office/officeart/2005/8/layout/hList6"/>
    <dgm:cxn modelId="{78F5A13C-7852-43D8-82EF-190795EE0038}" srcId="{498241CB-283C-45CF-84F9-EFFDC8AC8F6F}" destId="{EA6A51A7-8CA4-4452-B396-B46E0A2A4AA0}" srcOrd="0" destOrd="0" parTransId="{BB24C865-9B5E-4F04-B726-7BD4F9AA91FF}" sibTransId="{B85E75D8-E172-4483-84D6-0F416AB735F6}"/>
    <dgm:cxn modelId="{F45C2F36-FF72-4360-A330-4D27D8574B68}" type="presOf" srcId="{CD006EAB-C340-4485-9B8F-20649D9BE59A}" destId="{388A27F2-CA3C-41D3-BAC8-109A1392A88C}" srcOrd="0" destOrd="0" presId="urn:microsoft.com/office/officeart/2005/8/layout/hList6"/>
    <dgm:cxn modelId="{1CF32E8A-AA46-446C-B379-A553C1D64595}" type="presOf" srcId="{498241CB-283C-45CF-84F9-EFFDC8AC8F6F}" destId="{4F4D1D43-B385-4A90-B04D-3C7A6D92062E}" srcOrd="0" destOrd="0" presId="urn:microsoft.com/office/officeart/2005/8/layout/hList6"/>
    <dgm:cxn modelId="{96267E0A-32AA-4DB4-A811-ECDB7DA5EC5F}" type="presOf" srcId="{FCF290E8-C15A-4B90-97CA-B4EDD06262E6}" destId="{0B6E7562-93C6-429B-8539-2053EEA25EA3}" srcOrd="0" destOrd="0" presId="urn:microsoft.com/office/officeart/2005/8/layout/hList6"/>
    <dgm:cxn modelId="{14EE370B-353F-4A27-9A7B-0290FB14AB72}" srcId="{498241CB-283C-45CF-84F9-EFFDC8AC8F6F}" destId="{CD006EAB-C340-4485-9B8F-20649D9BE59A}" srcOrd="1" destOrd="0" parTransId="{AF44C12D-5F0B-4F2E-A5E0-9C4A2B5F44BF}" sibTransId="{F66E6B47-E13E-4B78-9097-762F769F8CDC}"/>
    <dgm:cxn modelId="{A3A4C887-165B-4E13-AAE2-DAFEB9D0241D}" srcId="{498241CB-283C-45CF-84F9-EFFDC8AC8F6F}" destId="{FCF290E8-C15A-4B90-97CA-B4EDD06262E6}" srcOrd="2" destOrd="0" parTransId="{77EDA50E-11A1-4599-8C75-633885887AC0}" sibTransId="{17258405-2F40-4D59-A006-415ADBF14F37}"/>
    <dgm:cxn modelId="{A3C75273-89C9-4452-AC72-2972AD05CC25}" type="presParOf" srcId="{4F4D1D43-B385-4A90-B04D-3C7A6D92062E}" destId="{D5354CA6-0A7E-4751-98DB-181DFD98E7D9}" srcOrd="0" destOrd="0" presId="urn:microsoft.com/office/officeart/2005/8/layout/hList6"/>
    <dgm:cxn modelId="{D5A5B007-80F9-45F4-A293-4F4D29F32387}" type="presParOf" srcId="{4F4D1D43-B385-4A90-B04D-3C7A6D92062E}" destId="{A57167CA-EC3F-4D0F-97C9-4C2145830272}" srcOrd="1" destOrd="0" presId="urn:microsoft.com/office/officeart/2005/8/layout/hList6"/>
    <dgm:cxn modelId="{651E83DF-349A-497C-B300-EE6D01556E89}" type="presParOf" srcId="{4F4D1D43-B385-4A90-B04D-3C7A6D92062E}" destId="{388A27F2-CA3C-41D3-BAC8-109A1392A88C}" srcOrd="2" destOrd="0" presId="urn:microsoft.com/office/officeart/2005/8/layout/hList6"/>
    <dgm:cxn modelId="{7BE59D74-5FBC-4D83-8707-AAF1C6F05D11}" type="presParOf" srcId="{4F4D1D43-B385-4A90-B04D-3C7A6D92062E}" destId="{F69AEFAC-BA1B-497C-90B3-5E8FAF17C78C}" srcOrd="3" destOrd="0" presId="urn:microsoft.com/office/officeart/2005/8/layout/hList6"/>
    <dgm:cxn modelId="{A94D9FB9-7BAF-471D-BEEC-37AF61A3A21D}" type="presParOf" srcId="{4F4D1D43-B385-4A90-B04D-3C7A6D92062E}" destId="{0B6E7562-93C6-429B-8539-2053EEA25EA3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568C197-F6BA-42C5-A8F8-E59B9EDA9CCF}" type="doc">
      <dgm:prSet loTypeId="urn:microsoft.com/office/officeart/2005/8/layout/list1" loCatId="list" qsTypeId="urn:microsoft.com/office/officeart/2005/8/quickstyle/simple4" qsCatId="simple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658D6F3F-A73C-4769-B545-8537F0A0E02F}">
      <dgm:prSet phldrT="[Текст]" custT="1"/>
      <dgm:spPr/>
      <dgm:t>
        <a:bodyPr/>
        <a:lstStyle/>
        <a:p>
          <a:r>
            <a:rPr lang="uk-UA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брати участь у визначенні умов реалізації ОП, розробці та затвердженні НП, РНП, </a:t>
          </a:r>
          <a:r>
            <a:rPr lang="uk-UA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силабусів</a:t>
          </a:r>
          <a:r>
            <a:rPr lang="uk-UA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дисциплін, програм практик та інших документів навчально-методичного забезпечення ОП</a:t>
          </a:r>
          <a:endParaRPr lang="ru-RU" sz="1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6093EBB-069A-4330-BCCF-726ECCC51ABA}" type="parTrans" cxnId="{7689F7EB-06F2-47C9-BCE8-01DD465587B4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D56D2143-FB9A-4338-A1E9-16FBC3DD8B99}" type="sibTrans" cxnId="{7689F7EB-06F2-47C9-BCE8-01DD465587B4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74FADD4E-69BB-4564-8767-6049CC4A7900}">
      <dgm:prSet custT="1"/>
      <dgm:spPr/>
      <dgm:t>
        <a:bodyPr/>
        <a:lstStyle/>
        <a:p>
          <a:r>
            <a:rPr lang="uk-UA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вносити пропозиції щодо </a:t>
          </a:r>
          <a:r>
            <a:rPr lang="ru-RU" sz="11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вносити</a:t>
          </a:r>
          <a:r>
            <a: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пропозиції</a:t>
          </a:r>
          <a:r>
            <a: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щодо</a:t>
          </a:r>
          <a:r>
            <a: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складу </a:t>
          </a:r>
          <a:r>
            <a:rPr lang="ru-RU" sz="11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групи</a:t>
          </a:r>
          <a:r>
            <a: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забезпечення</a:t>
          </a:r>
          <a:r>
            <a: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1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якісного</a:t>
          </a:r>
          <a:r>
            <a: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забезпечення</a:t>
          </a:r>
          <a:r>
            <a: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освітнього</a:t>
          </a:r>
          <a:r>
            <a: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процесу</a:t>
          </a:r>
          <a:r>
            <a: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1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реалізації</a:t>
          </a:r>
          <a:r>
            <a: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освітньої</a:t>
          </a:r>
          <a:r>
            <a: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програми</a:t>
          </a:r>
          <a:r>
            <a: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uk-UA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перегляду або оновлення ОП</a:t>
          </a:r>
          <a:endParaRPr lang="ru-RU" sz="11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B50F116-2B0F-40BA-A2A9-EC85D8DE178F}" type="parTrans" cxnId="{A78091CA-CCC2-4C8E-89A4-835BACF6BC97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8945A7F0-663F-4DCB-AF1D-C2D47B3EC6D8}" type="sibTrans" cxnId="{A78091CA-CCC2-4C8E-89A4-835BACF6BC97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A3A368DB-D1BB-4095-889E-D8793561B471}">
      <dgm:prSet custT="1"/>
      <dgm:spPr/>
      <dgm:t>
        <a:bodyPr/>
        <a:lstStyle/>
        <a:p>
          <a:r>
            <a:rPr lang="uk-UA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вносити пропозиції щодо підготовки програм подвійних дипломів із вітчизняними та закордонними ЗВО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6C0DD16-D504-4B65-9BC0-9766E4D3122B}" type="parTrans" cxnId="{C55B536F-3B84-45B7-B761-0DBA27994D97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7B0BD477-0F97-4E32-A4F7-F02080EF3888}" type="sibTrans" cxnId="{C55B536F-3B84-45B7-B761-0DBA27994D97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BE534D2A-288B-4224-BBA8-543A9C5A27F8}">
      <dgm:prSet custT="1"/>
      <dgm:spPr/>
      <dgm:t>
        <a:bodyPr/>
        <a:lstStyle/>
        <a:p>
          <a:r>
            <a:rPr lang="uk-UA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вносити обґрунтовані пропозиції щодо кандидатур НПП для викладання дисциплін циклів загальної та професійної підготовки, у тому числі з інших вітчизняних і закордонних ЗВО</a:t>
          </a:r>
          <a:endParaRPr lang="ru-RU" sz="11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57C5D38-3643-4C47-AD2A-5E73CF19C3EA}" type="parTrans" cxnId="{B4BA4A81-B965-430D-A685-4AD6F40D9B6D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04038E21-7FBC-44A0-AEDD-44920FB3581A}" type="sibTrans" cxnId="{B4BA4A81-B965-430D-A685-4AD6F40D9B6D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9F25DBB5-B7E0-48D4-BB55-9BF86E1C4CA7}">
      <dgm:prSet custT="1"/>
      <dgm:spPr/>
      <dgm:t>
        <a:bodyPr/>
        <a:lstStyle/>
        <a:p>
          <a:r>
            <a:rPr lang="uk-UA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вносити обґрунтовані пропозиції щодо зміни кадрового складу НПП, які забезпечують освітній процес з дисциплін циклів загальної та професійної підготовки, у тому числі з інших вітчизняних і закордонних ЗВО</a:t>
          </a:r>
          <a:endParaRPr lang="ru-RU" sz="1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8A95B23-8CAD-4284-B986-7D265C02B5CB}" type="parTrans" cxnId="{5453DB64-8909-4ACC-91E8-C286E4B3D67D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26073E12-6888-4B9D-B36D-5609300F667C}" type="sibTrans" cxnId="{5453DB64-8909-4ACC-91E8-C286E4B3D67D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32D36FAA-FFA4-4A2C-9FE7-83B47F66C41B}">
      <dgm:prSet custT="1"/>
      <dgm:spPr/>
      <dgm:t>
        <a:bodyPr/>
        <a:lstStyle/>
        <a:p>
          <a:r>
            <a:rPr lang="uk-UA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брати участь у формуванні та розподілі навчального навантаження між НПП, які забезпечують підготовку здобувачів вищої освіти для дотримання Ліцензійних і </a:t>
          </a:r>
          <a:r>
            <a:rPr lang="uk-UA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акредитаційних</a:t>
          </a:r>
          <a:r>
            <a:rPr lang="uk-UA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вимог, зокрема для дисциплін вільного вибору студента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4C270CE-D8D3-4FE3-B70D-8F75B488843E}" type="parTrans" cxnId="{AB005501-CC23-493B-BA74-3F0D7C040ED0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216A7541-B6FB-4AA0-AA88-87904F5FF20F}" type="sibTrans" cxnId="{AB005501-CC23-493B-BA74-3F0D7C040ED0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EEAB7FB6-624B-4D89-972F-0CD0A5E1A065}">
      <dgm:prSet custT="1"/>
      <dgm:spPr/>
      <dgm:t>
        <a:bodyPr/>
        <a:lstStyle/>
        <a:p>
          <a:r>
            <a:rPr lang="uk-UA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вносити пропозиції щодо матеріального та морального заохочення НПП, які задіяні до реалізації відповідної освітньої програми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CA968AA-6870-486E-9813-0A63B0CDDB4C}" type="parTrans" cxnId="{BC86E12E-87B5-469F-90B1-0FDA65F1FF5F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381EF0EA-EAD9-47FF-AFEF-C3EA069A9E42}" type="sibTrans" cxnId="{BC86E12E-87B5-469F-90B1-0FDA65F1FF5F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88F6073B-3C95-47D1-BA3F-299FFF441320}">
      <dgm:prSet custT="1"/>
      <dgm:spPr/>
      <dgm:t>
        <a:bodyPr/>
        <a:lstStyle/>
        <a:p>
          <a:r>
            <a:rPr lang="uk-UA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залучати до експертизи освітньої програми, дисциплін вільного вибору роботодавців, випускників, представників академічної спільноти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869665E-B542-403D-B4E7-5E51359A1512}" type="parTrans" cxnId="{E3E9D324-1CC1-4950-8B2E-B798A24ADFBA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CB1CC317-A454-42F2-9841-8347E677C226}" type="sibTrans" cxnId="{E3E9D324-1CC1-4950-8B2E-B798A24ADFBA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C2F63E96-6860-430A-9864-74371AD204B6}">
      <dgm:prSet custT="1"/>
      <dgm:spPr/>
      <dgm:t>
        <a:bodyPr/>
        <a:lstStyle/>
        <a:p>
          <a:r>
            <a:rPr lang="uk-UA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брати участь у засіданнях екзаменаційних комісій з атестації здобувачів вищої освіти, які навчаються за відповідною освітньою програмою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BC0CCAE-DA12-46A0-BD7A-1F742C78D5D0}" type="parTrans" cxnId="{63039D66-1354-4777-85D3-C8E3BEF55BA3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E057D408-F913-47DD-9C09-312DFF1433FC}" type="sibTrans" cxnId="{63039D66-1354-4777-85D3-C8E3BEF55BA3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CA2EB87A-1D88-4E17-8824-45FAD7D32BD8}">
      <dgm:prSet custT="1"/>
      <dgm:spPr/>
      <dgm:t>
        <a:bodyPr/>
        <a:lstStyle/>
        <a:p>
          <a:r>
            <a:rPr lang="ru-RU" sz="10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брати</a:t>
          </a:r>
          <a:r>
            <a: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участь у </a:t>
          </a:r>
          <a:r>
            <a:rPr lang="ru-RU" sz="10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підготовці</a:t>
          </a:r>
          <a:r>
            <a: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експертного</a:t>
          </a:r>
          <a:r>
            <a: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висновоку</a:t>
          </a:r>
          <a:r>
            <a: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щоо</a:t>
          </a:r>
          <a:r>
            <a: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 </a:t>
          </a:r>
          <a:r>
            <a:rPr lang="ru-RU" sz="10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допущення</a:t>
          </a:r>
          <a:r>
            <a: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здобувачів</a:t>
          </a:r>
          <a:r>
            <a: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вищої</a:t>
          </a:r>
          <a:r>
            <a: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освіти</a:t>
          </a:r>
          <a:r>
            <a: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0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атестації</a:t>
          </a:r>
          <a:r>
            <a: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за результатами </a:t>
          </a:r>
          <a:r>
            <a:rPr lang="ru-RU" sz="10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перевірки</a:t>
          </a:r>
          <a:r>
            <a: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кваліфікаційних</a:t>
          </a:r>
          <a:r>
            <a: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робіт</a:t>
          </a:r>
          <a:r>
            <a: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0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дотримання</a:t>
          </a:r>
          <a:r>
            <a: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вимог</a:t>
          </a:r>
          <a:r>
            <a: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академічної</a:t>
          </a:r>
          <a:r>
            <a: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доброчесності</a:t>
          </a:r>
          <a:endParaRPr lang="ru-RU" sz="1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7E02E43-74CC-43EF-9348-DE038B2EEA83}" type="parTrans" cxnId="{67B1A225-282A-4423-9793-9884CA73A49E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18C769FD-935D-4546-B53C-689BAFA3BA22}" type="sibTrans" cxnId="{67B1A225-282A-4423-9793-9884CA73A49E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AE174E75-DB03-4525-866B-0EEF8AD48790}">
      <dgm:prSet custT="1"/>
      <dgm:spPr/>
      <dgm:t>
        <a:bodyPr/>
        <a:lstStyle/>
        <a:p>
          <a:r>
            <a:rPr lang="uk-UA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бути присутнім та висловлювати власну позицію на засіданнях робочих груп, випускових кафедр, рад факультету, вченої ради університету, на яких розглядаються питання, що стосуються або можуть вплинути на реалізацію освітньої програми</a:t>
          </a:r>
          <a:endParaRPr lang="ru-RU" sz="1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566E934-1C82-4229-B438-51DC9C6A4A99}" type="parTrans" cxnId="{075F8625-E7C5-49E5-8D0E-B1E73A387256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937A19E3-8D93-4367-986C-7D9C64523337}" type="sibTrans" cxnId="{075F8625-E7C5-49E5-8D0E-B1E73A387256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5A16F736-B578-4BB0-BE00-7FDBA6E13CC2}">
      <dgm:prSet custT="1"/>
      <dgm:spPr/>
      <dgm:t>
        <a:bodyPr/>
        <a:lstStyle/>
        <a:p>
          <a:endParaRPr lang="ru-RU" sz="1000" dirty="0">
            <a:latin typeface="Times New Roman" pitchFamily="18" charset="0"/>
            <a:cs typeface="Times New Roman" pitchFamily="18" charset="0"/>
          </a:endParaRPr>
        </a:p>
      </dgm:t>
    </dgm:pt>
    <dgm:pt modelId="{8CC4D915-C884-4C1B-814F-650A30649FFA}" type="parTrans" cxnId="{999FCE37-0D64-497A-8D2B-98F78424C990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F2068F31-CD02-4C87-B673-CF7391237E6B}" type="sibTrans" cxnId="{999FCE37-0D64-497A-8D2B-98F78424C990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E61AFE65-C70A-42FB-8A4D-8E1897813EEC}">
      <dgm:prSet custT="1"/>
      <dgm:spPr/>
      <dgm:t>
        <a:bodyPr/>
        <a:lstStyle/>
        <a:p>
          <a:r>
            <a:rPr lang="uk-UA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ініціювати процедури, необхідні для покращення матеріально-технічного та інформаційного забезпечення освітньої програми</a:t>
          </a:r>
          <a:endParaRPr lang="ru-RU" sz="1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DC5176B-E39C-499D-94EA-84DE7E1C55F3}" type="parTrans" cxnId="{450F3C91-39D0-41E0-9351-31FE8FF41BA0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C635B3D7-436D-451C-BDB7-BACCDC35A6BD}" type="sibTrans" cxnId="{450F3C91-39D0-41E0-9351-31FE8FF41BA0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09F46E44-813A-45B1-B29E-32BC96F7DCA3}">
      <dgm:prSet custT="1"/>
      <dgm:spPr/>
      <dgm:t>
        <a:bodyPr/>
        <a:lstStyle/>
        <a:p>
          <a:r>
            <a:rPr lang="uk-UA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отримувати від будь-якого відділу, служби або структурного підрозділу Університету інформацію, необхідну для заповнення відомостей (звіту) </a:t>
          </a:r>
          <a:r>
            <a:rPr lang="uk-UA" sz="10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самооцінювання</a:t>
          </a:r>
          <a:r>
            <a:rPr lang="uk-UA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освітньої програми</a:t>
          </a:r>
          <a:endParaRPr lang="ru-RU" sz="1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211039A-BB82-4736-BD8D-2DDFD7E28381}" type="parTrans" cxnId="{71F143C9-D3AE-467E-B034-4B80C83C47CE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9A8FE19E-1D1C-49A8-B936-10C3E2DF6D73}" type="sibTrans" cxnId="{71F143C9-D3AE-467E-B034-4B80C83C47CE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FB8A6B8A-2F36-4A73-97DC-036E0D7EBD7E}" type="pres">
      <dgm:prSet presAssocID="{A568C197-F6BA-42C5-A8F8-E59B9EDA9CC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93FB82-0393-498C-BD28-6214B7FD4FD3}" type="pres">
      <dgm:prSet presAssocID="{658D6F3F-A73C-4769-B545-8537F0A0E02F}" presName="parentLin" presStyleCnt="0"/>
      <dgm:spPr/>
    </dgm:pt>
    <dgm:pt modelId="{0827BB3F-E117-41BC-832B-E8A2352FED33}" type="pres">
      <dgm:prSet presAssocID="{658D6F3F-A73C-4769-B545-8537F0A0E02F}" presName="parentLeftMargin" presStyleLbl="node1" presStyleIdx="0" presStyleCnt="13"/>
      <dgm:spPr/>
      <dgm:t>
        <a:bodyPr/>
        <a:lstStyle/>
        <a:p>
          <a:endParaRPr lang="en-US"/>
        </a:p>
      </dgm:t>
    </dgm:pt>
    <dgm:pt modelId="{190980A9-3CD7-4989-9E0D-8B20A9291B10}" type="pres">
      <dgm:prSet presAssocID="{658D6F3F-A73C-4769-B545-8537F0A0E02F}" presName="parentText" presStyleLbl="node1" presStyleIdx="0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D0FFB5-F477-4969-A794-D2BB8D960FCA}" type="pres">
      <dgm:prSet presAssocID="{658D6F3F-A73C-4769-B545-8537F0A0E02F}" presName="negativeSpace" presStyleCnt="0"/>
      <dgm:spPr/>
    </dgm:pt>
    <dgm:pt modelId="{5EE1265E-1F00-4989-93ED-4A10671AAE71}" type="pres">
      <dgm:prSet presAssocID="{658D6F3F-A73C-4769-B545-8537F0A0E02F}" presName="childText" presStyleLbl="conFgAcc1" presStyleIdx="0" presStyleCnt="13">
        <dgm:presLayoutVars>
          <dgm:bulletEnabled val="1"/>
        </dgm:presLayoutVars>
      </dgm:prSet>
      <dgm:spPr/>
    </dgm:pt>
    <dgm:pt modelId="{45DAE11A-B598-49BF-80F1-3AE8AE3437E9}" type="pres">
      <dgm:prSet presAssocID="{D56D2143-FB9A-4338-A1E9-16FBC3DD8B99}" presName="spaceBetweenRectangles" presStyleCnt="0"/>
      <dgm:spPr/>
    </dgm:pt>
    <dgm:pt modelId="{C23E67C6-2B70-4918-9219-77495368968C}" type="pres">
      <dgm:prSet presAssocID="{74FADD4E-69BB-4564-8767-6049CC4A7900}" presName="parentLin" presStyleCnt="0"/>
      <dgm:spPr/>
    </dgm:pt>
    <dgm:pt modelId="{3E98C56B-5F43-4145-B4CF-6C112ADAC2D7}" type="pres">
      <dgm:prSet presAssocID="{74FADD4E-69BB-4564-8767-6049CC4A7900}" presName="parentLeftMargin" presStyleLbl="node1" presStyleIdx="0" presStyleCnt="13"/>
      <dgm:spPr/>
      <dgm:t>
        <a:bodyPr/>
        <a:lstStyle/>
        <a:p>
          <a:endParaRPr lang="en-US"/>
        </a:p>
      </dgm:t>
    </dgm:pt>
    <dgm:pt modelId="{F4FD07EE-5AFD-426E-8F71-761B7D672E8F}" type="pres">
      <dgm:prSet presAssocID="{74FADD4E-69BB-4564-8767-6049CC4A7900}" presName="parentText" presStyleLbl="node1" presStyleIdx="1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3B3871-DF12-44A7-AB65-596DEF1573D9}" type="pres">
      <dgm:prSet presAssocID="{74FADD4E-69BB-4564-8767-6049CC4A7900}" presName="negativeSpace" presStyleCnt="0"/>
      <dgm:spPr/>
    </dgm:pt>
    <dgm:pt modelId="{0FB61DE6-387E-4732-8B8B-6C0758D87D3F}" type="pres">
      <dgm:prSet presAssocID="{74FADD4E-69BB-4564-8767-6049CC4A7900}" presName="childText" presStyleLbl="conFgAcc1" presStyleIdx="1" presStyleCnt="13">
        <dgm:presLayoutVars>
          <dgm:bulletEnabled val="1"/>
        </dgm:presLayoutVars>
      </dgm:prSet>
      <dgm:spPr/>
    </dgm:pt>
    <dgm:pt modelId="{96F50438-5723-4278-BF7C-FB35700229FD}" type="pres">
      <dgm:prSet presAssocID="{8945A7F0-663F-4DCB-AF1D-C2D47B3EC6D8}" presName="spaceBetweenRectangles" presStyleCnt="0"/>
      <dgm:spPr/>
    </dgm:pt>
    <dgm:pt modelId="{E756C9AF-8175-4EE9-AAB7-AFFC285566EC}" type="pres">
      <dgm:prSet presAssocID="{A3A368DB-D1BB-4095-889E-D8793561B471}" presName="parentLin" presStyleCnt="0"/>
      <dgm:spPr/>
    </dgm:pt>
    <dgm:pt modelId="{0508D36C-C38E-4EBF-9664-E90DDE84F58F}" type="pres">
      <dgm:prSet presAssocID="{A3A368DB-D1BB-4095-889E-D8793561B471}" presName="parentLeftMargin" presStyleLbl="node1" presStyleIdx="1" presStyleCnt="13"/>
      <dgm:spPr/>
      <dgm:t>
        <a:bodyPr/>
        <a:lstStyle/>
        <a:p>
          <a:endParaRPr lang="en-US"/>
        </a:p>
      </dgm:t>
    </dgm:pt>
    <dgm:pt modelId="{245AB6DD-0E86-48AF-AA6B-DEDBD5C8F184}" type="pres">
      <dgm:prSet presAssocID="{A3A368DB-D1BB-4095-889E-D8793561B471}" presName="parentText" presStyleLbl="node1" presStyleIdx="2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720377-9EC4-4C37-B3BC-7C3743E7682B}" type="pres">
      <dgm:prSet presAssocID="{A3A368DB-D1BB-4095-889E-D8793561B471}" presName="negativeSpace" presStyleCnt="0"/>
      <dgm:spPr/>
    </dgm:pt>
    <dgm:pt modelId="{C595D9A9-50B6-4531-9410-89D73874F7EF}" type="pres">
      <dgm:prSet presAssocID="{A3A368DB-D1BB-4095-889E-D8793561B471}" presName="childText" presStyleLbl="conFgAcc1" presStyleIdx="2" presStyleCnt="13">
        <dgm:presLayoutVars>
          <dgm:bulletEnabled val="1"/>
        </dgm:presLayoutVars>
      </dgm:prSet>
      <dgm:spPr/>
    </dgm:pt>
    <dgm:pt modelId="{F177552B-A54B-4AEF-AFD5-95157BB5483C}" type="pres">
      <dgm:prSet presAssocID="{7B0BD477-0F97-4E32-A4F7-F02080EF3888}" presName="spaceBetweenRectangles" presStyleCnt="0"/>
      <dgm:spPr/>
    </dgm:pt>
    <dgm:pt modelId="{8557D578-7FD1-4818-98C7-84CEF16C31C6}" type="pres">
      <dgm:prSet presAssocID="{BE534D2A-288B-4224-BBA8-543A9C5A27F8}" presName="parentLin" presStyleCnt="0"/>
      <dgm:spPr/>
    </dgm:pt>
    <dgm:pt modelId="{9ED599DC-5859-42F7-B32D-DD8260E39320}" type="pres">
      <dgm:prSet presAssocID="{BE534D2A-288B-4224-BBA8-543A9C5A27F8}" presName="parentLeftMargin" presStyleLbl="node1" presStyleIdx="2" presStyleCnt="13"/>
      <dgm:spPr/>
      <dgm:t>
        <a:bodyPr/>
        <a:lstStyle/>
        <a:p>
          <a:endParaRPr lang="en-US"/>
        </a:p>
      </dgm:t>
    </dgm:pt>
    <dgm:pt modelId="{0B513981-1433-4310-86B0-97ED29F0AC9E}" type="pres">
      <dgm:prSet presAssocID="{BE534D2A-288B-4224-BBA8-543A9C5A27F8}" presName="parentText" presStyleLbl="node1" presStyleIdx="3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F70D99-3923-4D0D-8A20-E5A3758225A5}" type="pres">
      <dgm:prSet presAssocID="{BE534D2A-288B-4224-BBA8-543A9C5A27F8}" presName="negativeSpace" presStyleCnt="0"/>
      <dgm:spPr/>
    </dgm:pt>
    <dgm:pt modelId="{BBD1270C-CFCD-4367-AE87-7D4C100A040F}" type="pres">
      <dgm:prSet presAssocID="{BE534D2A-288B-4224-BBA8-543A9C5A27F8}" presName="childText" presStyleLbl="conFgAcc1" presStyleIdx="3" presStyleCnt="13">
        <dgm:presLayoutVars>
          <dgm:bulletEnabled val="1"/>
        </dgm:presLayoutVars>
      </dgm:prSet>
      <dgm:spPr/>
    </dgm:pt>
    <dgm:pt modelId="{2B77D0A8-08DD-4173-8754-0A0A58701768}" type="pres">
      <dgm:prSet presAssocID="{04038E21-7FBC-44A0-AEDD-44920FB3581A}" presName="spaceBetweenRectangles" presStyleCnt="0"/>
      <dgm:spPr/>
    </dgm:pt>
    <dgm:pt modelId="{0BDD81DC-0419-4937-B900-E2804674F183}" type="pres">
      <dgm:prSet presAssocID="{9F25DBB5-B7E0-48D4-BB55-9BF86E1C4CA7}" presName="parentLin" presStyleCnt="0"/>
      <dgm:spPr/>
    </dgm:pt>
    <dgm:pt modelId="{A787F161-EE1B-4F2C-9C0A-F4E148609427}" type="pres">
      <dgm:prSet presAssocID="{9F25DBB5-B7E0-48D4-BB55-9BF86E1C4CA7}" presName="parentLeftMargin" presStyleLbl="node1" presStyleIdx="3" presStyleCnt="13"/>
      <dgm:spPr/>
      <dgm:t>
        <a:bodyPr/>
        <a:lstStyle/>
        <a:p>
          <a:endParaRPr lang="en-US"/>
        </a:p>
      </dgm:t>
    </dgm:pt>
    <dgm:pt modelId="{91850812-1BC9-4845-AAC8-C8A3C66E6C56}" type="pres">
      <dgm:prSet presAssocID="{9F25DBB5-B7E0-48D4-BB55-9BF86E1C4CA7}" presName="parentText" presStyleLbl="node1" presStyleIdx="4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960429-7AD7-497D-A151-CCAB71FAF529}" type="pres">
      <dgm:prSet presAssocID="{9F25DBB5-B7E0-48D4-BB55-9BF86E1C4CA7}" presName="negativeSpace" presStyleCnt="0"/>
      <dgm:spPr/>
    </dgm:pt>
    <dgm:pt modelId="{C4763C79-6BCF-4B10-95FD-BED398E81FEE}" type="pres">
      <dgm:prSet presAssocID="{9F25DBB5-B7E0-48D4-BB55-9BF86E1C4CA7}" presName="childText" presStyleLbl="conFgAcc1" presStyleIdx="4" presStyleCnt="13">
        <dgm:presLayoutVars>
          <dgm:bulletEnabled val="1"/>
        </dgm:presLayoutVars>
      </dgm:prSet>
      <dgm:spPr/>
    </dgm:pt>
    <dgm:pt modelId="{DB5CA089-80B5-472B-8FCB-9763439DDE8F}" type="pres">
      <dgm:prSet presAssocID="{26073E12-6888-4B9D-B36D-5609300F667C}" presName="spaceBetweenRectangles" presStyleCnt="0"/>
      <dgm:spPr/>
    </dgm:pt>
    <dgm:pt modelId="{289EFF11-1732-44C0-A19C-5F94FBABFDAB}" type="pres">
      <dgm:prSet presAssocID="{32D36FAA-FFA4-4A2C-9FE7-83B47F66C41B}" presName="parentLin" presStyleCnt="0"/>
      <dgm:spPr/>
    </dgm:pt>
    <dgm:pt modelId="{7CE6D586-52D1-4FAE-872A-2EF347A66FFA}" type="pres">
      <dgm:prSet presAssocID="{32D36FAA-FFA4-4A2C-9FE7-83B47F66C41B}" presName="parentLeftMargin" presStyleLbl="node1" presStyleIdx="4" presStyleCnt="13"/>
      <dgm:spPr/>
      <dgm:t>
        <a:bodyPr/>
        <a:lstStyle/>
        <a:p>
          <a:endParaRPr lang="en-US"/>
        </a:p>
      </dgm:t>
    </dgm:pt>
    <dgm:pt modelId="{7F3323A5-CF5B-4F73-9852-623D620130A2}" type="pres">
      <dgm:prSet presAssocID="{32D36FAA-FFA4-4A2C-9FE7-83B47F66C41B}" presName="parentText" presStyleLbl="node1" presStyleIdx="5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C5FCE9-718E-4489-B332-1269CCC5C683}" type="pres">
      <dgm:prSet presAssocID="{32D36FAA-FFA4-4A2C-9FE7-83B47F66C41B}" presName="negativeSpace" presStyleCnt="0"/>
      <dgm:spPr/>
    </dgm:pt>
    <dgm:pt modelId="{921CE51E-F431-4BF7-B0C5-6C87C99DEC53}" type="pres">
      <dgm:prSet presAssocID="{32D36FAA-FFA4-4A2C-9FE7-83B47F66C41B}" presName="childText" presStyleLbl="conFgAcc1" presStyleIdx="5" presStyleCnt="13">
        <dgm:presLayoutVars>
          <dgm:bulletEnabled val="1"/>
        </dgm:presLayoutVars>
      </dgm:prSet>
      <dgm:spPr/>
    </dgm:pt>
    <dgm:pt modelId="{17ED9EC3-4028-4701-A69D-FB62C33008B1}" type="pres">
      <dgm:prSet presAssocID="{216A7541-B6FB-4AA0-AA88-87904F5FF20F}" presName="spaceBetweenRectangles" presStyleCnt="0"/>
      <dgm:spPr/>
    </dgm:pt>
    <dgm:pt modelId="{5ED6F17D-859D-44B7-A0A4-F946D8FB6C7B}" type="pres">
      <dgm:prSet presAssocID="{88F6073B-3C95-47D1-BA3F-299FFF441320}" presName="parentLin" presStyleCnt="0"/>
      <dgm:spPr/>
    </dgm:pt>
    <dgm:pt modelId="{2A716471-D6E9-4E17-B7C0-78CE2B9842EE}" type="pres">
      <dgm:prSet presAssocID="{88F6073B-3C95-47D1-BA3F-299FFF441320}" presName="parentLeftMargin" presStyleLbl="node1" presStyleIdx="5" presStyleCnt="13"/>
      <dgm:spPr/>
      <dgm:t>
        <a:bodyPr/>
        <a:lstStyle/>
        <a:p>
          <a:endParaRPr lang="en-US"/>
        </a:p>
      </dgm:t>
    </dgm:pt>
    <dgm:pt modelId="{141055C0-6447-485A-9BEC-205148AD04D3}" type="pres">
      <dgm:prSet presAssocID="{88F6073B-3C95-47D1-BA3F-299FFF441320}" presName="parentText" presStyleLbl="node1" presStyleIdx="6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F66351-8D75-445C-B7A3-0C42CA7F9DEE}" type="pres">
      <dgm:prSet presAssocID="{88F6073B-3C95-47D1-BA3F-299FFF441320}" presName="negativeSpace" presStyleCnt="0"/>
      <dgm:spPr/>
    </dgm:pt>
    <dgm:pt modelId="{A8264C49-CD0B-41DC-9B29-1B968E1C5386}" type="pres">
      <dgm:prSet presAssocID="{88F6073B-3C95-47D1-BA3F-299FFF441320}" presName="childText" presStyleLbl="conFgAcc1" presStyleIdx="6" presStyleCnt="13">
        <dgm:presLayoutVars>
          <dgm:bulletEnabled val="1"/>
        </dgm:presLayoutVars>
      </dgm:prSet>
      <dgm:spPr/>
    </dgm:pt>
    <dgm:pt modelId="{22554D74-CFA0-4F44-BF1A-B5055F151E42}" type="pres">
      <dgm:prSet presAssocID="{CB1CC317-A454-42F2-9841-8347E677C226}" presName="spaceBetweenRectangles" presStyleCnt="0"/>
      <dgm:spPr/>
    </dgm:pt>
    <dgm:pt modelId="{BF0DE0CD-F444-4995-9667-02EE1EF8D704}" type="pres">
      <dgm:prSet presAssocID="{C2F63E96-6860-430A-9864-74371AD204B6}" presName="parentLin" presStyleCnt="0"/>
      <dgm:spPr/>
    </dgm:pt>
    <dgm:pt modelId="{2D7595FC-6E4A-4680-8E4B-8841B1E9A992}" type="pres">
      <dgm:prSet presAssocID="{C2F63E96-6860-430A-9864-74371AD204B6}" presName="parentLeftMargin" presStyleLbl="node1" presStyleIdx="6" presStyleCnt="13"/>
      <dgm:spPr/>
      <dgm:t>
        <a:bodyPr/>
        <a:lstStyle/>
        <a:p>
          <a:endParaRPr lang="en-US"/>
        </a:p>
      </dgm:t>
    </dgm:pt>
    <dgm:pt modelId="{E319A9AD-301D-4950-A8C6-9F2032728565}" type="pres">
      <dgm:prSet presAssocID="{C2F63E96-6860-430A-9864-74371AD204B6}" presName="parentText" presStyleLbl="node1" presStyleIdx="7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7FCD97-6DA2-4C55-B53B-FCD3ACC9328B}" type="pres">
      <dgm:prSet presAssocID="{C2F63E96-6860-430A-9864-74371AD204B6}" presName="negativeSpace" presStyleCnt="0"/>
      <dgm:spPr/>
    </dgm:pt>
    <dgm:pt modelId="{FCE32816-A2F8-40F8-89FD-E1A4EED6A9EE}" type="pres">
      <dgm:prSet presAssocID="{C2F63E96-6860-430A-9864-74371AD204B6}" presName="childText" presStyleLbl="conFgAcc1" presStyleIdx="7" presStyleCnt="13">
        <dgm:presLayoutVars>
          <dgm:bulletEnabled val="1"/>
        </dgm:presLayoutVars>
      </dgm:prSet>
      <dgm:spPr/>
    </dgm:pt>
    <dgm:pt modelId="{AAD1474F-C413-470D-B939-C022CC922A6D}" type="pres">
      <dgm:prSet presAssocID="{E057D408-F913-47DD-9C09-312DFF1433FC}" presName="spaceBetweenRectangles" presStyleCnt="0"/>
      <dgm:spPr/>
    </dgm:pt>
    <dgm:pt modelId="{7D4DA649-23DE-47D3-A35A-2CE2F597D581}" type="pres">
      <dgm:prSet presAssocID="{CA2EB87A-1D88-4E17-8824-45FAD7D32BD8}" presName="parentLin" presStyleCnt="0"/>
      <dgm:spPr/>
    </dgm:pt>
    <dgm:pt modelId="{7EFBE367-B1FF-44F6-9AC4-E3777F00890D}" type="pres">
      <dgm:prSet presAssocID="{CA2EB87A-1D88-4E17-8824-45FAD7D32BD8}" presName="parentLeftMargin" presStyleLbl="node1" presStyleIdx="7" presStyleCnt="13"/>
      <dgm:spPr/>
      <dgm:t>
        <a:bodyPr/>
        <a:lstStyle/>
        <a:p>
          <a:endParaRPr lang="en-US"/>
        </a:p>
      </dgm:t>
    </dgm:pt>
    <dgm:pt modelId="{F95124E6-A2FD-406B-9E82-EDF21CC0D0A4}" type="pres">
      <dgm:prSet presAssocID="{CA2EB87A-1D88-4E17-8824-45FAD7D32BD8}" presName="parentText" presStyleLbl="node1" presStyleIdx="8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242427-20BD-4D22-B15B-21A1DFAD21A6}" type="pres">
      <dgm:prSet presAssocID="{CA2EB87A-1D88-4E17-8824-45FAD7D32BD8}" presName="negativeSpace" presStyleCnt="0"/>
      <dgm:spPr/>
    </dgm:pt>
    <dgm:pt modelId="{FA96DA18-2890-4C0F-9B08-52C2EC911917}" type="pres">
      <dgm:prSet presAssocID="{CA2EB87A-1D88-4E17-8824-45FAD7D32BD8}" presName="childText" presStyleLbl="conFgAcc1" presStyleIdx="8" presStyleCnt="13">
        <dgm:presLayoutVars>
          <dgm:bulletEnabled val="1"/>
        </dgm:presLayoutVars>
      </dgm:prSet>
      <dgm:spPr/>
    </dgm:pt>
    <dgm:pt modelId="{0B887300-7C86-45BD-B0AF-55096AB63EDD}" type="pres">
      <dgm:prSet presAssocID="{18C769FD-935D-4546-B53C-689BAFA3BA22}" presName="spaceBetweenRectangles" presStyleCnt="0"/>
      <dgm:spPr/>
    </dgm:pt>
    <dgm:pt modelId="{DF701A8D-D63B-4385-8125-DB415CF02CA5}" type="pres">
      <dgm:prSet presAssocID="{AE174E75-DB03-4525-866B-0EEF8AD48790}" presName="parentLin" presStyleCnt="0"/>
      <dgm:spPr/>
    </dgm:pt>
    <dgm:pt modelId="{7162681D-D1CB-4906-9CA8-BF2ACFBA5F0F}" type="pres">
      <dgm:prSet presAssocID="{AE174E75-DB03-4525-866B-0EEF8AD48790}" presName="parentLeftMargin" presStyleLbl="node1" presStyleIdx="8" presStyleCnt="13"/>
      <dgm:spPr/>
      <dgm:t>
        <a:bodyPr/>
        <a:lstStyle/>
        <a:p>
          <a:endParaRPr lang="en-US"/>
        </a:p>
      </dgm:t>
    </dgm:pt>
    <dgm:pt modelId="{3DB41752-052D-4D4A-959A-7FFFC56C4DA9}" type="pres">
      <dgm:prSet presAssocID="{AE174E75-DB03-4525-866B-0EEF8AD48790}" presName="parentText" presStyleLbl="node1" presStyleIdx="9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8BFE38-2115-4F9A-9F18-2050BF7A192F}" type="pres">
      <dgm:prSet presAssocID="{AE174E75-DB03-4525-866B-0EEF8AD48790}" presName="negativeSpace" presStyleCnt="0"/>
      <dgm:spPr/>
    </dgm:pt>
    <dgm:pt modelId="{ADF36A3E-5E2D-47FB-8351-006243A502B1}" type="pres">
      <dgm:prSet presAssocID="{AE174E75-DB03-4525-866B-0EEF8AD48790}" presName="childText" presStyleLbl="conFgAcc1" presStyleIdx="9" presStyleCnt="13">
        <dgm:presLayoutVars>
          <dgm:bulletEnabled val="1"/>
        </dgm:presLayoutVars>
      </dgm:prSet>
      <dgm:spPr/>
    </dgm:pt>
    <dgm:pt modelId="{8CB789F6-E5A8-48A8-8C7D-6B3ADA1E1B0B}" type="pres">
      <dgm:prSet presAssocID="{937A19E3-8D93-4367-986C-7D9C64523337}" presName="spaceBetweenRectangles" presStyleCnt="0"/>
      <dgm:spPr/>
    </dgm:pt>
    <dgm:pt modelId="{1A85BEAA-32C4-41C7-9206-4984698A9DAE}" type="pres">
      <dgm:prSet presAssocID="{EEAB7FB6-624B-4D89-972F-0CD0A5E1A065}" presName="parentLin" presStyleCnt="0"/>
      <dgm:spPr/>
    </dgm:pt>
    <dgm:pt modelId="{DF9FDE64-3AEE-43DA-9FD8-0E73FC11F95F}" type="pres">
      <dgm:prSet presAssocID="{EEAB7FB6-624B-4D89-972F-0CD0A5E1A065}" presName="parentLeftMargin" presStyleLbl="node1" presStyleIdx="9" presStyleCnt="13"/>
      <dgm:spPr/>
      <dgm:t>
        <a:bodyPr/>
        <a:lstStyle/>
        <a:p>
          <a:endParaRPr lang="en-US"/>
        </a:p>
      </dgm:t>
    </dgm:pt>
    <dgm:pt modelId="{6F973E80-D388-44E4-BC1A-57B2E56F10DA}" type="pres">
      <dgm:prSet presAssocID="{EEAB7FB6-624B-4D89-972F-0CD0A5E1A065}" presName="parentText" presStyleLbl="node1" presStyleIdx="10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6653A0-0F85-4D57-9BBC-42F4613E70BF}" type="pres">
      <dgm:prSet presAssocID="{EEAB7FB6-624B-4D89-972F-0CD0A5E1A065}" presName="negativeSpace" presStyleCnt="0"/>
      <dgm:spPr/>
    </dgm:pt>
    <dgm:pt modelId="{4EF804D7-8001-4AF1-8B41-459284E56414}" type="pres">
      <dgm:prSet presAssocID="{EEAB7FB6-624B-4D89-972F-0CD0A5E1A065}" presName="childText" presStyleLbl="conFgAcc1" presStyleIdx="10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00661E-959D-4FC0-B075-5572CC032773}" type="pres">
      <dgm:prSet presAssocID="{381EF0EA-EAD9-47FF-AFEF-C3EA069A9E42}" presName="spaceBetweenRectangles" presStyleCnt="0"/>
      <dgm:spPr/>
    </dgm:pt>
    <dgm:pt modelId="{83035325-8019-47A2-8E4E-AF0F803D4987}" type="pres">
      <dgm:prSet presAssocID="{E61AFE65-C70A-42FB-8A4D-8E1897813EEC}" presName="parentLin" presStyleCnt="0"/>
      <dgm:spPr/>
    </dgm:pt>
    <dgm:pt modelId="{6F7BA210-D462-4D6D-BD19-7079BB40539F}" type="pres">
      <dgm:prSet presAssocID="{E61AFE65-C70A-42FB-8A4D-8E1897813EEC}" presName="parentLeftMargin" presStyleLbl="node1" presStyleIdx="10" presStyleCnt="13"/>
      <dgm:spPr/>
      <dgm:t>
        <a:bodyPr/>
        <a:lstStyle/>
        <a:p>
          <a:endParaRPr lang="en-US"/>
        </a:p>
      </dgm:t>
    </dgm:pt>
    <dgm:pt modelId="{D1C1F079-0D1F-4245-B8B3-D358B80474C4}" type="pres">
      <dgm:prSet presAssocID="{E61AFE65-C70A-42FB-8A4D-8E1897813EEC}" presName="parentText" presStyleLbl="node1" presStyleIdx="11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FC892D-10EC-4AB2-A42D-85E3CEC7372C}" type="pres">
      <dgm:prSet presAssocID="{E61AFE65-C70A-42FB-8A4D-8E1897813EEC}" presName="negativeSpace" presStyleCnt="0"/>
      <dgm:spPr/>
    </dgm:pt>
    <dgm:pt modelId="{A77F0EA9-8410-4C2F-9AB8-6131BB790A1D}" type="pres">
      <dgm:prSet presAssocID="{E61AFE65-C70A-42FB-8A4D-8E1897813EEC}" presName="childText" presStyleLbl="conFgAcc1" presStyleIdx="11" presStyleCnt="13">
        <dgm:presLayoutVars>
          <dgm:bulletEnabled val="1"/>
        </dgm:presLayoutVars>
      </dgm:prSet>
      <dgm:spPr/>
    </dgm:pt>
    <dgm:pt modelId="{120997AB-67F4-49B7-A34F-22E60B092C32}" type="pres">
      <dgm:prSet presAssocID="{C635B3D7-436D-451C-BDB7-BACCDC35A6BD}" presName="spaceBetweenRectangles" presStyleCnt="0"/>
      <dgm:spPr/>
    </dgm:pt>
    <dgm:pt modelId="{DD97647C-0461-4D75-ABFC-165CE3B197A3}" type="pres">
      <dgm:prSet presAssocID="{09F46E44-813A-45B1-B29E-32BC96F7DCA3}" presName="parentLin" presStyleCnt="0"/>
      <dgm:spPr/>
    </dgm:pt>
    <dgm:pt modelId="{0775A8CA-A0CB-4457-AEFA-1FAA4DB4E2A8}" type="pres">
      <dgm:prSet presAssocID="{09F46E44-813A-45B1-B29E-32BC96F7DCA3}" presName="parentLeftMargin" presStyleLbl="node1" presStyleIdx="11" presStyleCnt="13"/>
      <dgm:spPr/>
      <dgm:t>
        <a:bodyPr/>
        <a:lstStyle/>
        <a:p>
          <a:endParaRPr lang="en-US"/>
        </a:p>
      </dgm:t>
    </dgm:pt>
    <dgm:pt modelId="{E8D18C7B-E411-41C6-9C43-46497728E8C1}" type="pres">
      <dgm:prSet presAssocID="{09F46E44-813A-45B1-B29E-32BC96F7DCA3}" presName="parentText" presStyleLbl="node1" presStyleIdx="12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FBC14B-BB88-413A-9999-64FF4E0FB37D}" type="pres">
      <dgm:prSet presAssocID="{09F46E44-813A-45B1-B29E-32BC96F7DCA3}" presName="negativeSpace" presStyleCnt="0"/>
      <dgm:spPr/>
    </dgm:pt>
    <dgm:pt modelId="{091D3280-8A0C-45DE-9292-5BF9ADBCAA2E}" type="pres">
      <dgm:prSet presAssocID="{09F46E44-813A-45B1-B29E-32BC96F7DCA3}" presName="childText" presStyleLbl="conFgAcc1" presStyleIdx="12" presStyleCnt="13">
        <dgm:presLayoutVars>
          <dgm:bulletEnabled val="1"/>
        </dgm:presLayoutVars>
      </dgm:prSet>
      <dgm:spPr/>
    </dgm:pt>
  </dgm:ptLst>
  <dgm:cxnLst>
    <dgm:cxn modelId="{7CEF37B2-8724-4667-AB1C-2BBE395AF52A}" type="presOf" srcId="{658D6F3F-A73C-4769-B545-8537F0A0E02F}" destId="{0827BB3F-E117-41BC-832B-E8A2352FED33}" srcOrd="0" destOrd="0" presId="urn:microsoft.com/office/officeart/2005/8/layout/list1"/>
    <dgm:cxn modelId="{720FC78B-C4C8-4500-9E9D-54DCA6A97F44}" type="presOf" srcId="{E61AFE65-C70A-42FB-8A4D-8E1897813EEC}" destId="{6F7BA210-D462-4D6D-BD19-7079BB40539F}" srcOrd="0" destOrd="0" presId="urn:microsoft.com/office/officeart/2005/8/layout/list1"/>
    <dgm:cxn modelId="{B4BA4A81-B965-430D-A685-4AD6F40D9B6D}" srcId="{A568C197-F6BA-42C5-A8F8-E59B9EDA9CCF}" destId="{BE534D2A-288B-4224-BBA8-543A9C5A27F8}" srcOrd="3" destOrd="0" parTransId="{E57C5D38-3643-4C47-AD2A-5E73CF19C3EA}" sibTransId="{04038E21-7FBC-44A0-AEDD-44920FB3581A}"/>
    <dgm:cxn modelId="{A78091CA-CCC2-4C8E-89A4-835BACF6BC97}" srcId="{A568C197-F6BA-42C5-A8F8-E59B9EDA9CCF}" destId="{74FADD4E-69BB-4564-8767-6049CC4A7900}" srcOrd="1" destOrd="0" parTransId="{BB50F116-2B0F-40BA-A2A9-EC85D8DE178F}" sibTransId="{8945A7F0-663F-4DCB-AF1D-C2D47B3EC6D8}"/>
    <dgm:cxn modelId="{118EFF2D-18A3-4582-81C7-A85B2137F128}" type="presOf" srcId="{C2F63E96-6860-430A-9864-74371AD204B6}" destId="{2D7595FC-6E4A-4680-8E4B-8841B1E9A992}" srcOrd="0" destOrd="0" presId="urn:microsoft.com/office/officeart/2005/8/layout/list1"/>
    <dgm:cxn modelId="{59CF331A-96B4-475A-8C60-0A559F1A9DF6}" type="presOf" srcId="{E61AFE65-C70A-42FB-8A4D-8E1897813EEC}" destId="{D1C1F079-0D1F-4245-B8B3-D358B80474C4}" srcOrd="1" destOrd="0" presId="urn:microsoft.com/office/officeart/2005/8/layout/list1"/>
    <dgm:cxn modelId="{4DEC6DAD-E35E-44B8-AF5A-299E3BAF996B}" type="presOf" srcId="{BE534D2A-288B-4224-BBA8-543A9C5A27F8}" destId="{0B513981-1433-4310-86B0-97ED29F0AC9E}" srcOrd="1" destOrd="0" presId="urn:microsoft.com/office/officeart/2005/8/layout/list1"/>
    <dgm:cxn modelId="{F7000B97-1539-4361-8754-C00075ADC655}" type="presOf" srcId="{BE534D2A-288B-4224-BBA8-543A9C5A27F8}" destId="{9ED599DC-5859-42F7-B32D-DD8260E39320}" srcOrd="0" destOrd="0" presId="urn:microsoft.com/office/officeart/2005/8/layout/list1"/>
    <dgm:cxn modelId="{371AD2C6-55CA-42F9-858A-14ACF0835C5A}" type="presOf" srcId="{74FADD4E-69BB-4564-8767-6049CC4A7900}" destId="{3E98C56B-5F43-4145-B4CF-6C112ADAC2D7}" srcOrd="0" destOrd="0" presId="urn:microsoft.com/office/officeart/2005/8/layout/list1"/>
    <dgm:cxn modelId="{8AE2C81E-F8DC-4215-B5E3-FE297C6CC114}" type="presOf" srcId="{CA2EB87A-1D88-4E17-8824-45FAD7D32BD8}" destId="{F95124E6-A2FD-406B-9E82-EDF21CC0D0A4}" srcOrd="1" destOrd="0" presId="urn:microsoft.com/office/officeart/2005/8/layout/list1"/>
    <dgm:cxn modelId="{7689F7EB-06F2-47C9-BCE8-01DD465587B4}" srcId="{A568C197-F6BA-42C5-A8F8-E59B9EDA9CCF}" destId="{658D6F3F-A73C-4769-B545-8537F0A0E02F}" srcOrd="0" destOrd="0" parTransId="{96093EBB-069A-4330-BCCF-726ECCC51ABA}" sibTransId="{D56D2143-FB9A-4338-A1E9-16FBC3DD8B99}"/>
    <dgm:cxn modelId="{71F143C9-D3AE-467E-B034-4B80C83C47CE}" srcId="{A568C197-F6BA-42C5-A8F8-E59B9EDA9CCF}" destId="{09F46E44-813A-45B1-B29E-32BC96F7DCA3}" srcOrd="12" destOrd="0" parTransId="{0211039A-BB82-4736-BD8D-2DDFD7E28381}" sibTransId="{9A8FE19E-1D1C-49A8-B936-10C3E2DF6D73}"/>
    <dgm:cxn modelId="{FF0A1AE2-7514-49C5-9F2F-1D17C503BD0A}" type="presOf" srcId="{74FADD4E-69BB-4564-8767-6049CC4A7900}" destId="{F4FD07EE-5AFD-426E-8F71-761B7D672E8F}" srcOrd="1" destOrd="0" presId="urn:microsoft.com/office/officeart/2005/8/layout/list1"/>
    <dgm:cxn modelId="{641885DF-F7BF-449C-B54E-DDA14B948BC7}" type="presOf" srcId="{CA2EB87A-1D88-4E17-8824-45FAD7D32BD8}" destId="{7EFBE367-B1FF-44F6-9AC4-E3777F00890D}" srcOrd="0" destOrd="0" presId="urn:microsoft.com/office/officeart/2005/8/layout/list1"/>
    <dgm:cxn modelId="{ABCEE5ED-ABAE-4EC8-A054-2447DC5898EC}" type="presOf" srcId="{5A16F736-B578-4BB0-BE00-7FDBA6E13CC2}" destId="{4EF804D7-8001-4AF1-8B41-459284E56414}" srcOrd="0" destOrd="0" presId="urn:microsoft.com/office/officeart/2005/8/layout/list1"/>
    <dgm:cxn modelId="{075F8625-E7C5-49E5-8D0E-B1E73A387256}" srcId="{A568C197-F6BA-42C5-A8F8-E59B9EDA9CCF}" destId="{AE174E75-DB03-4525-866B-0EEF8AD48790}" srcOrd="9" destOrd="0" parTransId="{C566E934-1C82-4229-B438-51DC9C6A4A99}" sibTransId="{937A19E3-8D93-4367-986C-7D9C64523337}"/>
    <dgm:cxn modelId="{E4FAC184-84A4-4179-B371-9104F30A32AD}" type="presOf" srcId="{AE174E75-DB03-4525-866B-0EEF8AD48790}" destId="{3DB41752-052D-4D4A-959A-7FFFC56C4DA9}" srcOrd="1" destOrd="0" presId="urn:microsoft.com/office/officeart/2005/8/layout/list1"/>
    <dgm:cxn modelId="{90A2E871-CE4D-40A3-978C-1E909C4970DA}" type="presOf" srcId="{9F25DBB5-B7E0-48D4-BB55-9BF86E1C4CA7}" destId="{A787F161-EE1B-4F2C-9C0A-F4E148609427}" srcOrd="0" destOrd="0" presId="urn:microsoft.com/office/officeart/2005/8/layout/list1"/>
    <dgm:cxn modelId="{67B1A225-282A-4423-9793-9884CA73A49E}" srcId="{A568C197-F6BA-42C5-A8F8-E59B9EDA9CCF}" destId="{CA2EB87A-1D88-4E17-8824-45FAD7D32BD8}" srcOrd="8" destOrd="0" parTransId="{97E02E43-74CC-43EF-9348-DE038B2EEA83}" sibTransId="{18C769FD-935D-4546-B53C-689BAFA3BA22}"/>
    <dgm:cxn modelId="{999FCE37-0D64-497A-8D2B-98F78424C990}" srcId="{EEAB7FB6-624B-4D89-972F-0CD0A5E1A065}" destId="{5A16F736-B578-4BB0-BE00-7FDBA6E13CC2}" srcOrd="0" destOrd="0" parTransId="{8CC4D915-C884-4C1B-814F-650A30649FFA}" sibTransId="{F2068F31-CD02-4C87-B673-CF7391237E6B}"/>
    <dgm:cxn modelId="{9B7E46F4-F764-4526-A657-C3D6627C0D8B}" type="presOf" srcId="{AE174E75-DB03-4525-866B-0EEF8AD48790}" destId="{7162681D-D1CB-4906-9CA8-BF2ACFBA5F0F}" srcOrd="0" destOrd="0" presId="urn:microsoft.com/office/officeart/2005/8/layout/list1"/>
    <dgm:cxn modelId="{2EEC32FE-1E44-4CC3-B121-6890A9529AA7}" type="presOf" srcId="{32D36FAA-FFA4-4A2C-9FE7-83B47F66C41B}" destId="{7CE6D586-52D1-4FAE-872A-2EF347A66FFA}" srcOrd="0" destOrd="0" presId="urn:microsoft.com/office/officeart/2005/8/layout/list1"/>
    <dgm:cxn modelId="{63039D66-1354-4777-85D3-C8E3BEF55BA3}" srcId="{A568C197-F6BA-42C5-A8F8-E59B9EDA9CCF}" destId="{C2F63E96-6860-430A-9864-74371AD204B6}" srcOrd="7" destOrd="0" parTransId="{DBC0CCAE-DA12-46A0-BD7A-1F742C78D5D0}" sibTransId="{E057D408-F913-47DD-9C09-312DFF1433FC}"/>
    <dgm:cxn modelId="{D999D7BE-205F-4D4A-85F0-B1B9C7A5C012}" type="presOf" srcId="{A568C197-F6BA-42C5-A8F8-E59B9EDA9CCF}" destId="{FB8A6B8A-2F36-4A73-97DC-036E0D7EBD7E}" srcOrd="0" destOrd="0" presId="urn:microsoft.com/office/officeart/2005/8/layout/list1"/>
    <dgm:cxn modelId="{9210CFD5-FAC7-4021-B5C5-B5892056B670}" type="presOf" srcId="{C2F63E96-6860-430A-9864-74371AD204B6}" destId="{E319A9AD-301D-4950-A8C6-9F2032728565}" srcOrd="1" destOrd="0" presId="urn:microsoft.com/office/officeart/2005/8/layout/list1"/>
    <dgm:cxn modelId="{66298E4A-0F93-430A-84A1-FE04447EF853}" type="presOf" srcId="{09F46E44-813A-45B1-B29E-32BC96F7DCA3}" destId="{E8D18C7B-E411-41C6-9C43-46497728E8C1}" srcOrd="1" destOrd="0" presId="urn:microsoft.com/office/officeart/2005/8/layout/list1"/>
    <dgm:cxn modelId="{C55B536F-3B84-45B7-B761-0DBA27994D97}" srcId="{A568C197-F6BA-42C5-A8F8-E59B9EDA9CCF}" destId="{A3A368DB-D1BB-4095-889E-D8793561B471}" srcOrd="2" destOrd="0" parTransId="{36C0DD16-D504-4B65-9BC0-9766E4D3122B}" sibTransId="{7B0BD477-0F97-4E32-A4F7-F02080EF3888}"/>
    <dgm:cxn modelId="{5AD4740A-6C76-4153-9DA5-703FB415E728}" type="presOf" srcId="{EEAB7FB6-624B-4D89-972F-0CD0A5E1A065}" destId="{DF9FDE64-3AEE-43DA-9FD8-0E73FC11F95F}" srcOrd="0" destOrd="0" presId="urn:microsoft.com/office/officeart/2005/8/layout/list1"/>
    <dgm:cxn modelId="{E3E9D324-1CC1-4950-8B2E-B798A24ADFBA}" srcId="{A568C197-F6BA-42C5-A8F8-E59B9EDA9CCF}" destId="{88F6073B-3C95-47D1-BA3F-299FFF441320}" srcOrd="6" destOrd="0" parTransId="{4869665E-B542-403D-B4E7-5E51359A1512}" sibTransId="{CB1CC317-A454-42F2-9841-8347E677C226}"/>
    <dgm:cxn modelId="{D162036A-7D3F-4DC7-8506-71E9D250B7BA}" type="presOf" srcId="{A3A368DB-D1BB-4095-889E-D8793561B471}" destId="{0508D36C-C38E-4EBF-9664-E90DDE84F58F}" srcOrd="0" destOrd="0" presId="urn:microsoft.com/office/officeart/2005/8/layout/list1"/>
    <dgm:cxn modelId="{3B902B87-E05E-4751-B007-954BAC4F66FB}" type="presOf" srcId="{32D36FAA-FFA4-4A2C-9FE7-83B47F66C41B}" destId="{7F3323A5-CF5B-4F73-9852-623D620130A2}" srcOrd="1" destOrd="0" presId="urn:microsoft.com/office/officeart/2005/8/layout/list1"/>
    <dgm:cxn modelId="{0FEE6EBD-E636-40B4-B417-39C12FE087D6}" type="presOf" srcId="{88F6073B-3C95-47D1-BA3F-299FFF441320}" destId="{2A716471-D6E9-4E17-B7C0-78CE2B9842EE}" srcOrd="0" destOrd="0" presId="urn:microsoft.com/office/officeart/2005/8/layout/list1"/>
    <dgm:cxn modelId="{72484A7A-AD3E-44CF-B805-CB802130373F}" type="presOf" srcId="{9F25DBB5-B7E0-48D4-BB55-9BF86E1C4CA7}" destId="{91850812-1BC9-4845-AAC8-C8A3C66E6C56}" srcOrd="1" destOrd="0" presId="urn:microsoft.com/office/officeart/2005/8/layout/list1"/>
    <dgm:cxn modelId="{6E84B48F-B474-402D-9CF6-AD9AF6DBFF2B}" type="presOf" srcId="{EEAB7FB6-624B-4D89-972F-0CD0A5E1A065}" destId="{6F973E80-D388-44E4-BC1A-57B2E56F10DA}" srcOrd="1" destOrd="0" presId="urn:microsoft.com/office/officeart/2005/8/layout/list1"/>
    <dgm:cxn modelId="{450F3C91-39D0-41E0-9351-31FE8FF41BA0}" srcId="{A568C197-F6BA-42C5-A8F8-E59B9EDA9CCF}" destId="{E61AFE65-C70A-42FB-8A4D-8E1897813EEC}" srcOrd="11" destOrd="0" parTransId="{1DC5176B-E39C-499D-94EA-84DE7E1C55F3}" sibTransId="{C635B3D7-436D-451C-BDB7-BACCDC35A6BD}"/>
    <dgm:cxn modelId="{5453DB64-8909-4ACC-91E8-C286E4B3D67D}" srcId="{A568C197-F6BA-42C5-A8F8-E59B9EDA9CCF}" destId="{9F25DBB5-B7E0-48D4-BB55-9BF86E1C4CA7}" srcOrd="4" destOrd="0" parTransId="{D8A95B23-8CAD-4284-B986-7D265C02B5CB}" sibTransId="{26073E12-6888-4B9D-B36D-5609300F667C}"/>
    <dgm:cxn modelId="{4E32CBF1-5AAC-4B38-8FE6-03B325576FB8}" type="presOf" srcId="{A3A368DB-D1BB-4095-889E-D8793561B471}" destId="{245AB6DD-0E86-48AF-AA6B-DEDBD5C8F184}" srcOrd="1" destOrd="0" presId="urn:microsoft.com/office/officeart/2005/8/layout/list1"/>
    <dgm:cxn modelId="{AB005501-CC23-493B-BA74-3F0D7C040ED0}" srcId="{A568C197-F6BA-42C5-A8F8-E59B9EDA9CCF}" destId="{32D36FAA-FFA4-4A2C-9FE7-83B47F66C41B}" srcOrd="5" destOrd="0" parTransId="{D4C270CE-D8D3-4FE3-B70D-8F75B488843E}" sibTransId="{216A7541-B6FB-4AA0-AA88-87904F5FF20F}"/>
    <dgm:cxn modelId="{B7D39B82-0683-421D-8988-68CE0B91EEE0}" type="presOf" srcId="{09F46E44-813A-45B1-B29E-32BC96F7DCA3}" destId="{0775A8CA-A0CB-4457-AEFA-1FAA4DB4E2A8}" srcOrd="0" destOrd="0" presId="urn:microsoft.com/office/officeart/2005/8/layout/list1"/>
    <dgm:cxn modelId="{D509BBEE-55C2-45F9-AB4F-B80E6C43B607}" type="presOf" srcId="{88F6073B-3C95-47D1-BA3F-299FFF441320}" destId="{141055C0-6447-485A-9BEC-205148AD04D3}" srcOrd="1" destOrd="0" presId="urn:microsoft.com/office/officeart/2005/8/layout/list1"/>
    <dgm:cxn modelId="{5BA3DFB6-134D-4D0E-A1DE-01D102619CE3}" type="presOf" srcId="{658D6F3F-A73C-4769-B545-8537F0A0E02F}" destId="{190980A9-3CD7-4989-9E0D-8B20A9291B10}" srcOrd="1" destOrd="0" presId="urn:microsoft.com/office/officeart/2005/8/layout/list1"/>
    <dgm:cxn modelId="{BC86E12E-87B5-469F-90B1-0FDA65F1FF5F}" srcId="{A568C197-F6BA-42C5-A8F8-E59B9EDA9CCF}" destId="{EEAB7FB6-624B-4D89-972F-0CD0A5E1A065}" srcOrd="10" destOrd="0" parTransId="{7CA968AA-6870-486E-9813-0A63B0CDDB4C}" sibTransId="{381EF0EA-EAD9-47FF-AFEF-C3EA069A9E42}"/>
    <dgm:cxn modelId="{6844597E-6EFD-479B-85DD-8936ADE95FF7}" type="presParOf" srcId="{FB8A6B8A-2F36-4A73-97DC-036E0D7EBD7E}" destId="{3093FB82-0393-498C-BD28-6214B7FD4FD3}" srcOrd="0" destOrd="0" presId="urn:microsoft.com/office/officeart/2005/8/layout/list1"/>
    <dgm:cxn modelId="{D2FD25BD-479D-4FFB-B144-C85E51EF4215}" type="presParOf" srcId="{3093FB82-0393-498C-BD28-6214B7FD4FD3}" destId="{0827BB3F-E117-41BC-832B-E8A2352FED33}" srcOrd="0" destOrd="0" presId="urn:microsoft.com/office/officeart/2005/8/layout/list1"/>
    <dgm:cxn modelId="{BDF37E50-CA36-4984-996B-D11A1C4D3E57}" type="presParOf" srcId="{3093FB82-0393-498C-BD28-6214B7FD4FD3}" destId="{190980A9-3CD7-4989-9E0D-8B20A9291B10}" srcOrd="1" destOrd="0" presId="urn:microsoft.com/office/officeart/2005/8/layout/list1"/>
    <dgm:cxn modelId="{0672B3F2-2FC1-498C-B8BD-36BE8198987C}" type="presParOf" srcId="{FB8A6B8A-2F36-4A73-97DC-036E0D7EBD7E}" destId="{88D0FFB5-F477-4969-A794-D2BB8D960FCA}" srcOrd="1" destOrd="0" presId="urn:microsoft.com/office/officeart/2005/8/layout/list1"/>
    <dgm:cxn modelId="{D07D0A74-DCE4-4DDE-813D-7FE89416F1F9}" type="presParOf" srcId="{FB8A6B8A-2F36-4A73-97DC-036E0D7EBD7E}" destId="{5EE1265E-1F00-4989-93ED-4A10671AAE71}" srcOrd="2" destOrd="0" presId="urn:microsoft.com/office/officeart/2005/8/layout/list1"/>
    <dgm:cxn modelId="{F631F5FD-8893-4B33-81C2-EE87EFAF2F6C}" type="presParOf" srcId="{FB8A6B8A-2F36-4A73-97DC-036E0D7EBD7E}" destId="{45DAE11A-B598-49BF-80F1-3AE8AE3437E9}" srcOrd="3" destOrd="0" presId="urn:microsoft.com/office/officeart/2005/8/layout/list1"/>
    <dgm:cxn modelId="{BD8F2BD0-38DB-4FCC-816B-D15A10F70CCF}" type="presParOf" srcId="{FB8A6B8A-2F36-4A73-97DC-036E0D7EBD7E}" destId="{C23E67C6-2B70-4918-9219-77495368968C}" srcOrd="4" destOrd="0" presId="urn:microsoft.com/office/officeart/2005/8/layout/list1"/>
    <dgm:cxn modelId="{AB078EBA-2CCD-4DC7-A966-FF46BC17EC45}" type="presParOf" srcId="{C23E67C6-2B70-4918-9219-77495368968C}" destId="{3E98C56B-5F43-4145-B4CF-6C112ADAC2D7}" srcOrd="0" destOrd="0" presId="urn:microsoft.com/office/officeart/2005/8/layout/list1"/>
    <dgm:cxn modelId="{BC941482-5C2D-43FF-A6D0-89E904814933}" type="presParOf" srcId="{C23E67C6-2B70-4918-9219-77495368968C}" destId="{F4FD07EE-5AFD-426E-8F71-761B7D672E8F}" srcOrd="1" destOrd="0" presId="urn:microsoft.com/office/officeart/2005/8/layout/list1"/>
    <dgm:cxn modelId="{B7CE1EFD-0CCC-4533-A4DD-1DEBBB7C6D5C}" type="presParOf" srcId="{FB8A6B8A-2F36-4A73-97DC-036E0D7EBD7E}" destId="{2A3B3871-DF12-44A7-AB65-596DEF1573D9}" srcOrd="5" destOrd="0" presId="urn:microsoft.com/office/officeart/2005/8/layout/list1"/>
    <dgm:cxn modelId="{E9E217A9-03CB-459E-9B08-819A198A8042}" type="presParOf" srcId="{FB8A6B8A-2F36-4A73-97DC-036E0D7EBD7E}" destId="{0FB61DE6-387E-4732-8B8B-6C0758D87D3F}" srcOrd="6" destOrd="0" presId="urn:microsoft.com/office/officeart/2005/8/layout/list1"/>
    <dgm:cxn modelId="{FBFBD2C8-CAF1-475E-A1C0-F7796B985D92}" type="presParOf" srcId="{FB8A6B8A-2F36-4A73-97DC-036E0D7EBD7E}" destId="{96F50438-5723-4278-BF7C-FB35700229FD}" srcOrd="7" destOrd="0" presId="urn:microsoft.com/office/officeart/2005/8/layout/list1"/>
    <dgm:cxn modelId="{63ABB8E3-7BB2-4012-A597-058522A76F0A}" type="presParOf" srcId="{FB8A6B8A-2F36-4A73-97DC-036E0D7EBD7E}" destId="{E756C9AF-8175-4EE9-AAB7-AFFC285566EC}" srcOrd="8" destOrd="0" presId="urn:microsoft.com/office/officeart/2005/8/layout/list1"/>
    <dgm:cxn modelId="{83850347-22FC-49CE-8137-3BADF7FFE1FA}" type="presParOf" srcId="{E756C9AF-8175-4EE9-AAB7-AFFC285566EC}" destId="{0508D36C-C38E-4EBF-9664-E90DDE84F58F}" srcOrd="0" destOrd="0" presId="urn:microsoft.com/office/officeart/2005/8/layout/list1"/>
    <dgm:cxn modelId="{19B5B93A-3739-475E-99C5-479E91967FF8}" type="presParOf" srcId="{E756C9AF-8175-4EE9-AAB7-AFFC285566EC}" destId="{245AB6DD-0E86-48AF-AA6B-DEDBD5C8F184}" srcOrd="1" destOrd="0" presId="urn:microsoft.com/office/officeart/2005/8/layout/list1"/>
    <dgm:cxn modelId="{C74E23D9-F706-42A6-97E6-021D6803D593}" type="presParOf" srcId="{FB8A6B8A-2F36-4A73-97DC-036E0D7EBD7E}" destId="{99720377-9EC4-4C37-B3BC-7C3743E7682B}" srcOrd="9" destOrd="0" presId="urn:microsoft.com/office/officeart/2005/8/layout/list1"/>
    <dgm:cxn modelId="{429DE40A-B6F5-4EDC-821D-AB944BD33E2B}" type="presParOf" srcId="{FB8A6B8A-2F36-4A73-97DC-036E0D7EBD7E}" destId="{C595D9A9-50B6-4531-9410-89D73874F7EF}" srcOrd="10" destOrd="0" presId="urn:microsoft.com/office/officeart/2005/8/layout/list1"/>
    <dgm:cxn modelId="{084BBFAD-EFF4-4699-AC2D-9BF408A38973}" type="presParOf" srcId="{FB8A6B8A-2F36-4A73-97DC-036E0D7EBD7E}" destId="{F177552B-A54B-4AEF-AFD5-95157BB5483C}" srcOrd="11" destOrd="0" presId="urn:microsoft.com/office/officeart/2005/8/layout/list1"/>
    <dgm:cxn modelId="{13A5FA35-35AD-40D7-BF4A-5EA4D0516558}" type="presParOf" srcId="{FB8A6B8A-2F36-4A73-97DC-036E0D7EBD7E}" destId="{8557D578-7FD1-4818-98C7-84CEF16C31C6}" srcOrd="12" destOrd="0" presId="urn:microsoft.com/office/officeart/2005/8/layout/list1"/>
    <dgm:cxn modelId="{C4880F85-2188-422E-8D95-AFCEED76E2EB}" type="presParOf" srcId="{8557D578-7FD1-4818-98C7-84CEF16C31C6}" destId="{9ED599DC-5859-42F7-B32D-DD8260E39320}" srcOrd="0" destOrd="0" presId="urn:microsoft.com/office/officeart/2005/8/layout/list1"/>
    <dgm:cxn modelId="{931CBA96-883D-4742-8A4E-1D8916DFF529}" type="presParOf" srcId="{8557D578-7FD1-4818-98C7-84CEF16C31C6}" destId="{0B513981-1433-4310-86B0-97ED29F0AC9E}" srcOrd="1" destOrd="0" presId="urn:microsoft.com/office/officeart/2005/8/layout/list1"/>
    <dgm:cxn modelId="{C18A56A8-FAC7-49CD-A142-451D5D5DC87C}" type="presParOf" srcId="{FB8A6B8A-2F36-4A73-97DC-036E0D7EBD7E}" destId="{56F70D99-3923-4D0D-8A20-E5A3758225A5}" srcOrd="13" destOrd="0" presId="urn:microsoft.com/office/officeart/2005/8/layout/list1"/>
    <dgm:cxn modelId="{59A0000B-C311-4F5F-82B2-BE092EF45C06}" type="presParOf" srcId="{FB8A6B8A-2F36-4A73-97DC-036E0D7EBD7E}" destId="{BBD1270C-CFCD-4367-AE87-7D4C100A040F}" srcOrd="14" destOrd="0" presId="urn:microsoft.com/office/officeart/2005/8/layout/list1"/>
    <dgm:cxn modelId="{EA1138FF-28B3-4B1C-AC42-D35877C6FCA6}" type="presParOf" srcId="{FB8A6B8A-2F36-4A73-97DC-036E0D7EBD7E}" destId="{2B77D0A8-08DD-4173-8754-0A0A58701768}" srcOrd="15" destOrd="0" presId="urn:microsoft.com/office/officeart/2005/8/layout/list1"/>
    <dgm:cxn modelId="{7BEB2923-238F-4F15-8ED4-216848BA3C40}" type="presParOf" srcId="{FB8A6B8A-2F36-4A73-97DC-036E0D7EBD7E}" destId="{0BDD81DC-0419-4937-B900-E2804674F183}" srcOrd="16" destOrd="0" presId="urn:microsoft.com/office/officeart/2005/8/layout/list1"/>
    <dgm:cxn modelId="{499ECD76-1029-4A9E-B1AD-393BBFDDC61D}" type="presParOf" srcId="{0BDD81DC-0419-4937-B900-E2804674F183}" destId="{A787F161-EE1B-4F2C-9C0A-F4E148609427}" srcOrd="0" destOrd="0" presId="urn:microsoft.com/office/officeart/2005/8/layout/list1"/>
    <dgm:cxn modelId="{DD442007-B5FF-4AFA-ADCF-EF753DF00CAC}" type="presParOf" srcId="{0BDD81DC-0419-4937-B900-E2804674F183}" destId="{91850812-1BC9-4845-AAC8-C8A3C66E6C56}" srcOrd="1" destOrd="0" presId="urn:microsoft.com/office/officeart/2005/8/layout/list1"/>
    <dgm:cxn modelId="{2B20C546-1CC1-4EDE-8D0A-F5A77B811677}" type="presParOf" srcId="{FB8A6B8A-2F36-4A73-97DC-036E0D7EBD7E}" destId="{A8960429-7AD7-497D-A151-CCAB71FAF529}" srcOrd="17" destOrd="0" presId="urn:microsoft.com/office/officeart/2005/8/layout/list1"/>
    <dgm:cxn modelId="{7536EDBF-0D11-4527-85E8-CE649CAAF4C2}" type="presParOf" srcId="{FB8A6B8A-2F36-4A73-97DC-036E0D7EBD7E}" destId="{C4763C79-6BCF-4B10-95FD-BED398E81FEE}" srcOrd="18" destOrd="0" presId="urn:microsoft.com/office/officeart/2005/8/layout/list1"/>
    <dgm:cxn modelId="{EB246C9F-1F4C-4CA4-9B05-5F76A9331ACD}" type="presParOf" srcId="{FB8A6B8A-2F36-4A73-97DC-036E0D7EBD7E}" destId="{DB5CA089-80B5-472B-8FCB-9763439DDE8F}" srcOrd="19" destOrd="0" presId="urn:microsoft.com/office/officeart/2005/8/layout/list1"/>
    <dgm:cxn modelId="{792A601F-802E-4C5E-BC4E-AFB03476F6B4}" type="presParOf" srcId="{FB8A6B8A-2F36-4A73-97DC-036E0D7EBD7E}" destId="{289EFF11-1732-44C0-A19C-5F94FBABFDAB}" srcOrd="20" destOrd="0" presId="urn:microsoft.com/office/officeart/2005/8/layout/list1"/>
    <dgm:cxn modelId="{B3AA4709-90F9-46DF-92BD-FA31F6C27483}" type="presParOf" srcId="{289EFF11-1732-44C0-A19C-5F94FBABFDAB}" destId="{7CE6D586-52D1-4FAE-872A-2EF347A66FFA}" srcOrd="0" destOrd="0" presId="urn:microsoft.com/office/officeart/2005/8/layout/list1"/>
    <dgm:cxn modelId="{F5A29448-5999-472A-9C87-F0920E245A4F}" type="presParOf" srcId="{289EFF11-1732-44C0-A19C-5F94FBABFDAB}" destId="{7F3323A5-CF5B-4F73-9852-623D620130A2}" srcOrd="1" destOrd="0" presId="urn:microsoft.com/office/officeart/2005/8/layout/list1"/>
    <dgm:cxn modelId="{A70E3FFD-B7FF-4B3B-B53D-5C1D4BF243F1}" type="presParOf" srcId="{FB8A6B8A-2F36-4A73-97DC-036E0D7EBD7E}" destId="{56C5FCE9-718E-4489-B332-1269CCC5C683}" srcOrd="21" destOrd="0" presId="urn:microsoft.com/office/officeart/2005/8/layout/list1"/>
    <dgm:cxn modelId="{F95F1629-27B9-4AB6-92D8-8A993E0AB05F}" type="presParOf" srcId="{FB8A6B8A-2F36-4A73-97DC-036E0D7EBD7E}" destId="{921CE51E-F431-4BF7-B0C5-6C87C99DEC53}" srcOrd="22" destOrd="0" presId="urn:microsoft.com/office/officeart/2005/8/layout/list1"/>
    <dgm:cxn modelId="{1448D017-2253-4E19-831F-2722E7ECA54C}" type="presParOf" srcId="{FB8A6B8A-2F36-4A73-97DC-036E0D7EBD7E}" destId="{17ED9EC3-4028-4701-A69D-FB62C33008B1}" srcOrd="23" destOrd="0" presId="urn:microsoft.com/office/officeart/2005/8/layout/list1"/>
    <dgm:cxn modelId="{9F804879-1916-4CB2-9114-A43558DC7ECA}" type="presParOf" srcId="{FB8A6B8A-2F36-4A73-97DC-036E0D7EBD7E}" destId="{5ED6F17D-859D-44B7-A0A4-F946D8FB6C7B}" srcOrd="24" destOrd="0" presId="urn:microsoft.com/office/officeart/2005/8/layout/list1"/>
    <dgm:cxn modelId="{0D12A7A1-6906-4E3B-BA80-6082B5A56125}" type="presParOf" srcId="{5ED6F17D-859D-44B7-A0A4-F946D8FB6C7B}" destId="{2A716471-D6E9-4E17-B7C0-78CE2B9842EE}" srcOrd="0" destOrd="0" presId="urn:microsoft.com/office/officeart/2005/8/layout/list1"/>
    <dgm:cxn modelId="{6F558CC2-C449-4DCE-AF11-CAA049B0EBD8}" type="presParOf" srcId="{5ED6F17D-859D-44B7-A0A4-F946D8FB6C7B}" destId="{141055C0-6447-485A-9BEC-205148AD04D3}" srcOrd="1" destOrd="0" presId="urn:microsoft.com/office/officeart/2005/8/layout/list1"/>
    <dgm:cxn modelId="{6A5DC93A-CC20-44DE-9D4A-C33C9E2B5CB2}" type="presParOf" srcId="{FB8A6B8A-2F36-4A73-97DC-036E0D7EBD7E}" destId="{33F66351-8D75-445C-B7A3-0C42CA7F9DEE}" srcOrd="25" destOrd="0" presId="urn:microsoft.com/office/officeart/2005/8/layout/list1"/>
    <dgm:cxn modelId="{95A73AC8-AB6A-440F-BE64-A3D33F4B8ED0}" type="presParOf" srcId="{FB8A6B8A-2F36-4A73-97DC-036E0D7EBD7E}" destId="{A8264C49-CD0B-41DC-9B29-1B968E1C5386}" srcOrd="26" destOrd="0" presId="urn:microsoft.com/office/officeart/2005/8/layout/list1"/>
    <dgm:cxn modelId="{7A469831-7B98-499A-BC91-2DB599DEB060}" type="presParOf" srcId="{FB8A6B8A-2F36-4A73-97DC-036E0D7EBD7E}" destId="{22554D74-CFA0-4F44-BF1A-B5055F151E42}" srcOrd="27" destOrd="0" presId="urn:microsoft.com/office/officeart/2005/8/layout/list1"/>
    <dgm:cxn modelId="{BB20C9D0-1791-44FF-9C46-D16ABF1F33B3}" type="presParOf" srcId="{FB8A6B8A-2F36-4A73-97DC-036E0D7EBD7E}" destId="{BF0DE0CD-F444-4995-9667-02EE1EF8D704}" srcOrd="28" destOrd="0" presId="urn:microsoft.com/office/officeart/2005/8/layout/list1"/>
    <dgm:cxn modelId="{71F296AD-610E-4979-B746-BB3E0DF899C9}" type="presParOf" srcId="{BF0DE0CD-F444-4995-9667-02EE1EF8D704}" destId="{2D7595FC-6E4A-4680-8E4B-8841B1E9A992}" srcOrd="0" destOrd="0" presId="urn:microsoft.com/office/officeart/2005/8/layout/list1"/>
    <dgm:cxn modelId="{77CBBECA-93A2-4521-91F5-133F6DCE80F1}" type="presParOf" srcId="{BF0DE0CD-F444-4995-9667-02EE1EF8D704}" destId="{E319A9AD-301D-4950-A8C6-9F2032728565}" srcOrd="1" destOrd="0" presId="urn:microsoft.com/office/officeart/2005/8/layout/list1"/>
    <dgm:cxn modelId="{D66F36F2-892C-4F97-9A82-ED5784C02F30}" type="presParOf" srcId="{FB8A6B8A-2F36-4A73-97DC-036E0D7EBD7E}" destId="{1F7FCD97-6DA2-4C55-B53B-FCD3ACC9328B}" srcOrd="29" destOrd="0" presId="urn:microsoft.com/office/officeart/2005/8/layout/list1"/>
    <dgm:cxn modelId="{69404549-8E27-44B3-83BC-F9739B24BA98}" type="presParOf" srcId="{FB8A6B8A-2F36-4A73-97DC-036E0D7EBD7E}" destId="{FCE32816-A2F8-40F8-89FD-E1A4EED6A9EE}" srcOrd="30" destOrd="0" presId="urn:microsoft.com/office/officeart/2005/8/layout/list1"/>
    <dgm:cxn modelId="{2E99931B-E93B-4801-87E1-2ABCBCB6BCEB}" type="presParOf" srcId="{FB8A6B8A-2F36-4A73-97DC-036E0D7EBD7E}" destId="{AAD1474F-C413-470D-B939-C022CC922A6D}" srcOrd="31" destOrd="0" presId="urn:microsoft.com/office/officeart/2005/8/layout/list1"/>
    <dgm:cxn modelId="{98E82783-0693-4AE6-A24F-E7C5016361D5}" type="presParOf" srcId="{FB8A6B8A-2F36-4A73-97DC-036E0D7EBD7E}" destId="{7D4DA649-23DE-47D3-A35A-2CE2F597D581}" srcOrd="32" destOrd="0" presId="urn:microsoft.com/office/officeart/2005/8/layout/list1"/>
    <dgm:cxn modelId="{232D909C-0F85-4AE0-B3F4-FCC3EF09186D}" type="presParOf" srcId="{7D4DA649-23DE-47D3-A35A-2CE2F597D581}" destId="{7EFBE367-B1FF-44F6-9AC4-E3777F00890D}" srcOrd="0" destOrd="0" presId="urn:microsoft.com/office/officeart/2005/8/layout/list1"/>
    <dgm:cxn modelId="{1404C2A4-2F15-4617-AD72-AEEFB9D45D79}" type="presParOf" srcId="{7D4DA649-23DE-47D3-A35A-2CE2F597D581}" destId="{F95124E6-A2FD-406B-9E82-EDF21CC0D0A4}" srcOrd="1" destOrd="0" presId="urn:microsoft.com/office/officeart/2005/8/layout/list1"/>
    <dgm:cxn modelId="{2F256D55-2EFD-43FE-AD84-994E46B73B8F}" type="presParOf" srcId="{FB8A6B8A-2F36-4A73-97DC-036E0D7EBD7E}" destId="{D5242427-20BD-4D22-B15B-21A1DFAD21A6}" srcOrd="33" destOrd="0" presId="urn:microsoft.com/office/officeart/2005/8/layout/list1"/>
    <dgm:cxn modelId="{AE0CB20F-AE5F-4E1C-9591-5A41128FF3BE}" type="presParOf" srcId="{FB8A6B8A-2F36-4A73-97DC-036E0D7EBD7E}" destId="{FA96DA18-2890-4C0F-9B08-52C2EC911917}" srcOrd="34" destOrd="0" presId="urn:microsoft.com/office/officeart/2005/8/layout/list1"/>
    <dgm:cxn modelId="{8B217318-ECED-45EB-A3E8-59DE1E087059}" type="presParOf" srcId="{FB8A6B8A-2F36-4A73-97DC-036E0D7EBD7E}" destId="{0B887300-7C86-45BD-B0AF-55096AB63EDD}" srcOrd="35" destOrd="0" presId="urn:microsoft.com/office/officeart/2005/8/layout/list1"/>
    <dgm:cxn modelId="{2A9D5AB3-0487-4718-858B-07D4AE1106CD}" type="presParOf" srcId="{FB8A6B8A-2F36-4A73-97DC-036E0D7EBD7E}" destId="{DF701A8D-D63B-4385-8125-DB415CF02CA5}" srcOrd="36" destOrd="0" presId="urn:microsoft.com/office/officeart/2005/8/layout/list1"/>
    <dgm:cxn modelId="{72F833E6-75B6-46A1-9C09-C2C5BF84F238}" type="presParOf" srcId="{DF701A8D-D63B-4385-8125-DB415CF02CA5}" destId="{7162681D-D1CB-4906-9CA8-BF2ACFBA5F0F}" srcOrd="0" destOrd="0" presId="urn:microsoft.com/office/officeart/2005/8/layout/list1"/>
    <dgm:cxn modelId="{AB72F5E2-600E-4421-9D3B-D933C6FC8558}" type="presParOf" srcId="{DF701A8D-D63B-4385-8125-DB415CF02CA5}" destId="{3DB41752-052D-4D4A-959A-7FFFC56C4DA9}" srcOrd="1" destOrd="0" presId="urn:microsoft.com/office/officeart/2005/8/layout/list1"/>
    <dgm:cxn modelId="{E56F39CB-DB1B-4AB3-96E8-B39CAD4C57B3}" type="presParOf" srcId="{FB8A6B8A-2F36-4A73-97DC-036E0D7EBD7E}" destId="{028BFE38-2115-4F9A-9F18-2050BF7A192F}" srcOrd="37" destOrd="0" presId="urn:microsoft.com/office/officeart/2005/8/layout/list1"/>
    <dgm:cxn modelId="{F67ADCE9-503C-4EE8-87F4-E331C137E0EE}" type="presParOf" srcId="{FB8A6B8A-2F36-4A73-97DC-036E0D7EBD7E}" destId="{ADF36A3E-5E2D-47FB-8351-006243A502B1}" srcOrd="38" destOrd="0" presId="urn:microsoft.com/office/officeart/2005/8/layout/list1"/>
    <dgm:cxn modelId="{2BED4E1E-F185-4BF8-AB2F-5067B6C2F75E}" type="presParOf" srcId="{FB8A6B8A-2F36-4A73-97DC-036E0D7EBD7E}" destId="{8CB789F6-E5A8-48A8-8C7D-6B3ADA1E1B0B}" srcOrd="39" destOrd="0" presId="urn:microsoft.com/office/officeart/2005/8/layout/list1"/>
    <dgm:cxn modelId="{9257DAB2-72FC-4EA4-A9AE-9762A1FA552C}" type="presParOf" srcId="{FB8A6B8A-2F36-4A73-97DC-036E0D7EBD7E}" destId="{1A85BEAA-32C4-41C7-9206-4984698A9DAE}" srcOrd="40" destOrd="0" presId="urn:microsoft.com/office/officeart/2005/8/layout/list1"/>
    <dgm:cxn modelId="{555A5C76-70BD-4909-9683-9D58338638D3}" type="presParOf" srcId="{1A85BEAA-32C4-41C7-9206-4984698A9DAE}" destId="{DF9FDE64-3AEE-43DA-9FD8-0E73FC11F95F}" srcOrd="0" destOrd="0" presId="urn:microsoft.com/office/officeart/2005/8/layout/list1"/>
    <dgm:cxn modelId="{970A8D8F-E8B3-4391-9764-B3C6CB115628}" type="presParOf" srcId="{1A85BEAA-32C4-41C7-9206-4984698A9DAE}" destId="{6F973E80-D388-44E4-BC1A-57B2E56F10DA}" srcOrd="1" destOrd="0" presId="urn:microsoft.com/office/officeart/2005/8/layout/list1"/>
    <dgm:cxn modelId="{28E38ED3-19BD-4923-B052-0B17E4052BA0}" type="presParOf" srcId="{FB8A6B8A-2F36-4A73-97DC-036E0D7EBD7E}" destId="{F86653A0-0F85-4D57-9BBC-42F4613E70BF}" srcOrd="41" destOrd="0" presId="urn:microsoft.com/office/officeart/2005/8/layout/list1"/>
    <dgm:cxn modelId="{79397641-B42F-4516-BD8F-F40DAC3F35A7}" type="presParOf" srcId="{FB8A6B8A-2F36-4A73-97DC-036E0D7EBD7E}" destId="{4EF804D7-8001-4AF1-8B41-459284E56414}" srcOrd="42" destOrd="0" presId="urn:microsoft.com/office/officeart/2005/8/layout/list1"/>
    <dgm:cxn modelId="{6BD3823F-8567-4164-A7A2-DD7476CCF736}" type="presParOf" srcId="{FB8A6B8A-2F36-4A73-97DC-036E0D7EBD7E}" destId="{FB00661E-959D-4FC0-B075-5572CC032773}" srcOrd="43" destOrd="0" presId="urn:microsoft.com/office/officeart/2005/8/layout/list1"/>
    <dgm:cxn modelId="{93DE4EEC-ADBA-4E48-BEB4-DB749C98BD9D}" type="presParOf" srcId="{FB8A6B8A-2F36-4A73-97DC-036E0D7EBD7E}" destId="{83035325-8019-47A2-8E4E-AF0F803D4987}" srcOrd="44" destOrd="0" presId="urn:microsoft.com/office/officeart/2005/8/layout/list1"/>
    <dgm:cxn modelId="{055984AC-CFB2-4455-8137-6C148D7FBE77}" type="presParOf" srcId="{83035325-8019-47A2-8E4E-AF0F803D4987}" destId="{6F7BA210-D462-4D6D-BD19-7079BB40539F}" srcOrd="0" destOrd="0" presId="urn:microsoft.com/office/officeart/2005/8/layout/list1"/>
    <dgm:cxn modelId="{2D1F3D71-895E-401F-917F-C77BAE49F668}" type="presParOf" srcId="{83035325-8019-47A2-8E4E-AF0F803D4987}" destId="{D1C1F079-0D1F-4245-B8B3-D358B80474C4}" srcOrd="1" destOrd="0" presId="urn:microsoft.com/office/officeart/2005/8/layout/list1"/>
    <dgm:cxn modelId="{DC09B32F-EFEE-472E-8D0C-09F1D78A4EDD}" type="presParOf" srcId="{FB8A6B8A-2F36-4A73-97DC-036E0D7EBD7E}" destId="{35FC892D-10EC-4AB2-A42D-85E3CEC7372C}" srcOrd="45" destOrd="0" presId="urn:microsoft.com/office/officeart/2005/8/layout/list1"/>
    <dgm:cxn modelId="{C4FDEDF2-DBB8-4EDF-96DD-00A1CD0C795E}" type="presParOf" srcId="{FB8A6B8A-2F36-4A73-97DC-036E0D7EBD7E}" destId="{A77F0EA9-8410-4C2F-9AB8-6131BB790A1D}" srcOrd="46" destOrd="0" presId="urn:microsoft.com/office/officeart/2005/8/layout/list1"/>
    <dgm:cxn modelId="{7468FCB6-49DC-452B-AB00-12E0FA42F4A0}" type="presParOf" srcId="{FB8A6B8A-2F36-4A73-97DC-036E0D7EBD7E}" destId="{120997AB-67F4-49B7-A34F-22E60B092C32}" srcOrd="47" destOrd="0" presId="urn:microsoft.com/office/officeart/2005/8/layout/list1"/>
    <dgm:cxn modelId="{B8224E30-0F0C-443E-B346-F157ECB47D9E}" type="presParOf" srcId="{FB8A6B8A-2F36-4A73-97DC-036E0D7EBD7E}" destId="{DD97647C-0461-4D75-ABFC-165CE3B197A3}" srcOrd="48" destOrd="0" presId="urn:microsoft.com/office/officeart/2005/8/layout/list1"/>
    <dgm:cxn modelId="{C1805900-488E-409B-8F50-6D7436C1D770}" type="presParOf" srcId="{DD97647C-0461-4D75-ABFC-165CE3B197A3}" destId="{0775A8CA-A0CB-4457-AEFA-1FAA4DB4E2A8}" srcOrd="0" destOrd="0" presId="urn:microsoft.com/office/officeart/2005/8/layout/list1"/>
    <dgm:cxn modelId="{257723F2-E64D-4AAE-94D7-2B3E7E8FDAB7}" type="presParOf" srcId="{DD97647C-0461-4D75-ABFC-165CE3B197A3}" destId="{E8D18C7B-E411-41C6-9C43-46497728E8C1}" srcOrd="1" destOrd="0" presId="urn:microsoft.com/office/officeart/2005/8/layout/list1"/>
    <dgm:cxn modelId="{7000798E-78BF-4BA8-8CAA-AF30C1FDB3D8}" type="presParOf" srcId="{FB8A6B8A-2F36-4A73-97DC-036E0D7EBD7E}" destId="{B5FBC14B-BB88-413A-9999-64FF4E0FB37D}" srcOrd="49" destOrd="0" presId="urn:microsoft.com/office/officeart/2005/8/layout/list1"/>
    <dgm:cxn modelId="{0C713FE4-883C-44A2-926A-E23B51FBB497}" type="presParOf" srcId="{FB8A6B8A-2F36-4A73-97DC-036E0D7EBD7E}" destId="{091D3280-8A0C-45DE-9292-5BF9ADBCAA2E}" srcOrd="5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7D47122-61E2-4433-96C5-67EE082FBDDB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5A62496-278E-441B-9F99-3B36B8B1EF13}">
      <dgm:prSet phldrT="[Текст]"/>
      <dgm:spPr/>
      <dgm:t>
        <a:bodyPr/>
        <a:lstStyle/>
        <a:p>
          <a:r>
            <a:rPr lang="uk-UA" i="1" dirty="0"/>
            <a:t>Обов’язки</a:t>
          </a:r>
          <a:r>
            <a:rPr lang="uk-UA" dirty="0"/>
            <a:t> </a:t>
          </a:r>
          <a:r>
            <a:rPr lang="uk-UA" dirty="0" smtClean="0"/>
            <a:t>Гаранта</a:t>
          </a:r>
        </a:p>
        <a:p>
          <a:r>
            <a:rPr lang="uk-UA" dirty="0" smtClean="0"/>
            <a:t>щодо </a:t>
          </a:r>
          <a:r>
            <a:rPr lang="uk-UA" dirty="0"/>
            <a:t>реалізації ОП</a:t>
          </a:r>
          <a:endParaRPr lang="ru-RU" dirty="0"/>
        </a:p>
      </dgm:t>
    </dgm:pt>
    <dgm:pt modelId="{4B5D2396-8D22-40EB-9592-DD7FD5407DBC}" type="parTrans" cxnId="{B53399EB-55E0-4AD1-A31D-C1217CD90DB9}">
      <dgm:prSet/>
      <dgm:spPr/>
      <dgm:t>
        <a:bodyPr/>
        <a:lstStyle/>
        <a:p>
          <a:endParaRPr lang="ru-RU"/>
        </a:p>
      </dgm:t>
    </dgm:pt>
    <dgm:pt modelId="{F5538C37-ACEA-48F5-B400-FCD63E888F1D}" type="sibTrans" cxnId="{B53399EB-55E0-4AD1-A31D-C1217CD90DB9}">
      <dgm:prSet/>
      <dgm:spPr/>
      <dgm:t>
        <a:bodyPr/>
        <a:lstStyle/>
        <a:p>
          <a:endParaRPr lang="ru-RU"/>
        </a:p>
      </dgm:t>
    </dgm:pt>
    <dgm:pt modelId="{F5444A76-AA8F-45F0-B3A3-B07731768B8F}">
      <dgm:prSet phldrT="[Текст]"/>
      <dgm:spPr/>
      <dgm:t>
        <a:bodyPr/>
        <a:lstStyle/>
        <a:p>
          <a:r>
            <a:rPr lang="uk-UA" dirty="0"/>
            <a:t>- визначення </a:t>
          </a:r>
          <a:r>
            <a:rPr lang="uk-UA" dirty="0">
              <a:latin typeface="Times New Roman" pitchFamily="18" charset="0"/>
              <a:cs typeface="Times New Roman" pitchFamily="18" charset="0"/>
            </a:rPr>
            <a:t>унікальності</a:t>
          </a:r>
          <a:r>
            <a:rPr lang="uk-UA" dirty="0"/>
            <a:t> ОП, цілей, </a:t>
          </a:r>
          <a:r>
            <a:rPr lang="uk-UA" dirty="0" err="1"/>
            <a:t>компетентностей</a:t>
          </a:r>
          <a:r>
            <a:rPr lang="uk-UA" dirty="0"/>
            <a:t>, програмних результатів навчання на відповідність стандарту вищої освіти, Національній рамці кваліфікацій, реалізації місії і стратегії Університету та можливості запровадження освітньої програми;</a:t>
          </a:r>
          <a:endParaRPr lang="ru-RU" dirty="0"/>
        </a:p>
      </dgm:t>
    </dgm:pt>
    <dgm:pt modelId="{1C51637E-4BBD-4577-B3C5-49B8E9BD3487}" type="parTrans" cxnId="{BFD59864-810D-4E6B-8373-B6641CA85434}">
      <dgm:prSet/>
      <dgm:spPr/>
      <dgm:t>
        <a:bodyPr/>
        <a:lstStyle/>
        <a:p>
          <a:endParaRPr lang="ru-RU"/>
        </a:p>
      </dgm:t>
    </dgm:pt>
    <dgm:pt modelId="{91B8854E-2454-410B-BD2E-A509E08D7F98}" type="sibTrans" cxnId="{BFD59864-810D-4E6B-8373-B6641CA85434}">
      <dgm:prSet/>
      <dgm:spPr/>
      <dgm:t>
        <a:bodyPr/>
        <a:lstStyle/>
        <a:p>
          <a:endParaRPr lang="ru-RU"/>
        </a:p>
      </dgm:t>
    </dgm:pt>
    <dgm:pt modelId="{2D9E5F76-4784-4CB5-9215-85BDA17FCE38}">
      <dgm:prSet phldrT="[Текст]"/>
      <dgm:spPr/>
      <dgm:t>
        <a:bodyPr/>
        <a:lstStyle/>
        <a:p>
          <a:r>
            <a:rPr lang="uk-UA" dirty="0"/>
            <a:t>- визначення структурно-логічної послідовності при формуванні освітніх компонент для здобуття відповідних </a:t>
          </a:r>
          <a:r>
            <a:rPr lang="uk-UA" dirty="0" err="1"/>
            <a:t>компетентностей</a:t>
          </a:r>
          <a:r>
            <a:rPr lang="uk-UA" dirty="0"/>
            <a:t> за відповідним рівнем вищої освіти;</a:t>
          </a:r>
          <a:endParaRPr lang="ru-RU" dirty="0"/>
        </a:p>
      </dgm:t>
    </dgm:pt>
    <dgm:pt modelId="{40CB2377-85B5-4038-A867-6A35F4D130D9}" type="parTrans" cxnId="{83B826B6-6997-40A8-A5E6-F72C5608DD1D}">
      <dgm:prSet/>
      <dgm:spPr/>
      <dgm:t>
        <a:bodyPr/>
        <a:lstStyle/>
        <a:p>
          <a:endParaRPr lang="ru-RU"/>
        </a:p>
      </dgm:t>
    </dgm:pt>
    <dgm:pt modelId="{E01B9C9C-9990-4E80-94C0-79EA15318EEE}" type="sibTrans" cxnId="{83B826B6-6997-40A8-A5E6-F72C5608DD1D}">
      <dgm:prSet/>
      <dgm:spPr/>
      <dgm:t>
        <a:bodyPr/>
        <a:lstStyle/>
        <a:p>
          <a:endParaRPr lang="ru-RU"/>
        </a:p>
      </dgm:t>
    </dgm:pt>
    <dgm:pt modelId="{8F38A7A9-2A2C-482F-879B-42A8C13B9879}">
      <dgm:prSet/>
      <dgm:spPr/>
      <dgm:t>
        <a:bodyPr/>
        <a:lstStyle/>
        <a:p>
          <a:r>
            <a:rPr lang="uk-UA"/>
            <a:t>- проведення оновлення і перегляду освітніх програм не рідше одного разу на 2 роки з урахуванням вимог ринку праці, опитувань стейкхолдерів, тенденцій розвитку спеціальності.</a:t>
          </a:r>
          <a:endParaRPr lang="ru-RU"/>
        </a:p>
      </dgm:t>
    </dgm:pt>
    <dgm:pt modelId="{05F14B7E-2C58-4687-92B2-743837DC2732}" type="parTrans" cxnId="{3BF17370-7871-4534-95B6-9E691EFC2FD4}">
      <dgm:prSet/>
      <dgm:spPr/>
      <dgm:t>
        <a:bodyPr/>
        <a:lstStyle/>
        <a:p>
          <a:endParaRPr lang="ru-RU"/>
        </a:p>
      </dgm:t>
    </dgm:pt>
    <dgm:pt modelId="{2BB5D937-12F3-4349-8EDF-364EE751116F}" type="sibTrans" cxnId="{3BF17370-7871-4534-95B6-9E691EFC2FD4}">
      <dgm:prSet/>
      <dgm:spPr/>
      <dgm:t>
        <a:bodyPr/>
        <a:lstStyle/>
        <a:p>
          <a:endParaRPr lang="ru-RU"/>
        </a:p>
      </dgm:t>
    </dgm:pt>
    <dgm:pt modelId="{7E4E8D41-F19F-45FD-BD9F-7F23A8BFCD45}">
      <dgm:prSet/>
      <dgm:spPr/>
      <dgm:t>
        <a:bodyPr/>
        <a:lstStyle/>
        <a:p>
          <a:r>
            <a:rPr lang="uk-UA"/>
            <a:t>- координація заходів, спрямованих на просування освітньої програми на ринку освітніх послуг відповідно до потреб ринку праці, програм міжнародної академічної мобільності;</a:t>
          </a:r>
          <a:endParaRPr lang="ru-RU"/>
        </a:p>
      </dgm:t>
    </dgm:pt>
    <dgm:pt modelId="{ECB0B93E-2273-46CD-B2F8-F8B78CC80903}" type="parTrans" cxnId="{0E68799D-4DBF-45AD-B712-1BAC7C6DA4E6}">
      <dgm:prSet/>
      <dgm:spPr/>
      <dgm:t>
        <a:bodyPr/>
        <a:lstStyle/>
        <a:p>
          <a:endParaRPr lang="ru-RU"/>
        </a:p>
      </dgm:t>
    </dgm:pt>
    <dgm:pt modelId="{84EEF70A-2AEC-4180-9BB3-71E969619360}" type="sibTrans" cxnId="{0E68799D-4DBF-45AD-B712-1BAC7C6DA4E6}">
      <dgm:prSet/>
      <dgm:spPr/>
      <dgm:t>
        <a:bodyPr/>
        <a:lstStyle/>
        <a:p>
          <a:endParaRPr lang="ru-RU"/>
        </a:p>
      </dgm:t>
    </dgm:pt>
    <dgm:pt modelId="{A0B0705D-31C5-4F1A-AC05-75CCE4564AC0}">
      <dgm:prSet/>
      <dgm:spPr/>
      <dgm:t>
        <a:bodyPr/>
        <a:lstStyle/>
        <a:p>
          <a:r>
            <a:rPr lang="uk-UA"/>
            <a:t>- погодження проєкту наказу щодо затвердження тем кваліфікаційних робіт здобувачів освіти;</a:t>
          </a:r>
          <a:endParaRPr lang="ru-RU"/>
        </a:p>
      </dgm:t>
    </dgm:pt>
    <dgm:pt modelId="{EAE79580-14A7-4061-91D4-93523E004827}" type="parTrans" cxnId="{51827639-D222-4C66-B1FC-A87A74C2E3C5}">
      <dgm:prSet/>
      <dgm:spPr/>
      <dgm:t>
        <a:bodyPr/>
        <a:lstStyle/>
        <a:p>
          <a:endParaRPr lang="ru-RU"/>
        </a:p>
      </dgm:t>
    </dgm:pt>
    <dgm:pt modelId="{C87D8D8B-90DE-4B88-9032-2CB43A55DC07}" type="sibTrans" cxnId="{51827639-D222-4C66-B1FC-A87A74C2E3C5}">
      <dgm:prSet/>
      <dgm:spPr/>
      <dgm:t>
        <a:bodyPr/>
        <a:lstStyle/>
        <a:p>
          <a:endParaRPr lang="ru-RU"/>
        </a:p>
      </dgm:t>
    </dgm:pt>
    <dgm:pt modelId="{5C00AF22-9324-4F30-8819-01C85EBD4F9E}">
      <dgm:prSet/>
      <dgm:spPr/>
      <dgm:t>
        <a:bodyPr/>
        <a:lstStyle/>
        <a:p>
          <a:r>
            <a:rPr lang="uk-UA"/>
            <a:t>- контроль та оперативне корегування даних щодо кадрового та матеріально-технічного забезпечення реалізації освітньої програми в Єдиній державній електронній базі з питань освіти (ЄДЕБО) та на офіційному вебсайті </a:t>
          </a:r>
          <a:endParaRPr lang="ru-RU"/>
        </a:p>
      </dgm:t>
    </dgm:pt>
    <dgm:pt modelId="{35CF7422-DE2B-4F50-AEE7-DC233FE34E1B}" type="parTrans" cxnId="{A3676C44-209B-487F-B7AF-03A95206CD1B}">
      <dgm:prSet/>
      <dgm:spPr/>
      <dgm:t>
        <a:bodyPr/>
        <a:lstStyle/>
        <a:p>
          <a:endParaRPr lang="ru-RU"/>
        </a:p>
      </dgm:t>
    </dgm:pt>
    <dgm:pt modelId="{B89387A0-4D50-4839-8C3B-AC25774050E1}" type="sibTrans" cxnId="{A3676C44-209B-487F-B7AF-03A95206CD1B}">
      <dgm:prSet/>
      <dgm:spPr/>
      <dgm:t>
        <a:bodyPr/>
        <a:lstStyle/>
        <a:p>
          <a:endParaRPr lang="ru-RU"/>
        </a:p>
      </dgm:t>
    </dgm:pt>
    <dgm:pt modelId="{EACE668E-C089-464F-8EBF-3B9BD61038F3}">
      <dgm:prSet phldrT="[Текст]"/>
      <dgm:spPr/>
      <dgm:t>
        <a:bodyPr/>
        <a:lstStyle/>
        <a:p>
          <a:endParaRPr lang="en-US"/>
        </a:p>
      </dgm:t>
    </dgm:pt>
    <dgm:pt modelId="{882FBB9E-4901-438A-A084-77B613CCC44A}" type="parTrans" cxnId="{010CA6B1-6ED0-4DEA-B6E1-20932536F34D}">
      <dgm:prSet/>
      <dgm:spPr/>
      <dgm:t>
        <a:bodyPr/>
        <a:lstStyle/>
        <a:p>
          <a:endParaRPr lang="ru-RU"/>
        </a:p>
      </dgm:t>
    </dgm:pt>
    <dgm:pt modelId="{252A78C7-7077-4525-8C86-5CFB2077058B}" type="sibTrans" cxnId="{010CA6B1-6ED0-4DEA-B6E1-20932536F34D}">
      <dgm:prSet/>
      <dgm:spPr/>
      <dgm:t>
        <a:bodyPr/>
        <a:lstStyle/>
        <a:p>
          <a:endParaRPr lang="ru-RU"/>
        </a:p>
      </dgm:t>
    </dgm:pt>
    <dgm:pt modelId="{6B2A3BA3-0937-4D06-80C7-6472379D9DDF}" type="pres">
      <dgm:prSet presAssocID="{97D47122-61E2-4433-96C5-67EE082FBDD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52C7B6D-634A-464F-AD29-252A23AA3986}" type="pres">
      <dgm:prSet presAssocID="{05A62496-278E-441B-9F99-3B36B8B1EF13}" presName="roof" presStyleLbl="dkBgShp" presStyleIdx="0" presStyleCnt="2"/>
      <dgm:spPr/>
      <dgm:t>
        <a:bodyPr/>
        <a:lstStyle/>
        <a:p>
          <a:endParaRPr lang="en-US"/>
        </a:p>
      </dgm:t>
    </dgm:pt>
    <dgm:pt modelId="{C3C6F4FF-06CB-4D98-B31C-97D6A2E5604A}" type="pres">
      <dgm:prSet presAssocID="{05A62496-278E-441B-9F99-3B36B8B1EF13}" presName="pillars" presStyleCnt="0"/>
      <dgm:spPr/>
    </dgm:pt>
    <dgm:pt modelId="{44E9F8A2-3DD5-48FC-9109-B5B22A48B848}" type="pres">
      <dgm:prSet presAssocID="{05A62496-278E-441B-9F99-3B36B8B1EF13}" presName="pillar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4B1475-E6E2-407C-ABF3-44E8B0F50518}" type="pres">
      <dgm:prSet presAssocID="{2D9E5F76-4784-4CB5-9215-85BDA17FCE38}" presName="pillar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2837E3-C08C-432D-B127-6A8888D561AE}" type="pres">
      <dgm:prSet presAssocID="{8F38A7A9-2A2C-482F-879B-42A8C13B9879}" presName="pillar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ED0949-4534-45FE-8B0D-F1B277D76168}" type="pres">
      <dgm:prSet presAssocID="{7E4E8D41-F19F-45FD-BD9F-7F23A8BFCD45}" presName="pillar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566876-967A-44A2-99D2-D6C8615727D9}" type="pres">
      <dgm:prSet presAssocID="{A0B0705D-31C5-4F1A-AC05-75CCE4564AC0}" presName="pillar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0E6F5-4657-4092-87C7-59D6F5ADFC2C}" type="pres">
      <dgm:prSet presAssocID="{5C00AF22-9324-4F30-8819-01C85EBD4F9E}" presName="pillar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8CAF9D-3CC0-4D70-8DCE-F95493EC1F10}" type="pres">
      <dgm:prSet presAssocID="{05A62496-278E-441B-9F99-3B36B8B1EF13}" presName="base" presStyleLbl="dkBgShp" presStyleIdx="1" presStyleCnt="2"/>
      <dgm:spPr/>
    </dgm:pt>
  </dgm:ptLst>
  <dgm:cxnLst>
    <dgm:cxn modelId="{33BCB7ED-C63D-4ABB-817E-4101254E0580}" type="presOf" srcId="{5C00AF22-9324-4F30-8819-01C85EBD4F9E}" destId="{6490E6F5-4657-4092-87C7-59D6F5ADFC2C}" srcOrd="0" destOrd="0" presId="urn:microsoft.com/office/officeart/2005/8/layout/hList3"/>
    <dgm:cxn modelId="{8E5ED342-A1F8-4F94-80B7-EFF3E917BD23}" type="presOf" srcId="{8F38A7A9-2A2C-482F-879B-42A8C13B9879}" destId="{F82837E3-C08C-432D-B127-6A8888D561AE}" srcOrd="0" destOrd="0" presId="urn:microsoft.com/office/officeart/2005/8/layout/hList3"/>
    <dgm:cxn modelId="{EB14FCF3-E5CB-4B21-9FA8-D67CD536EB21}" type="presOf" srcId="{05A62496-278E-441B-9F99-3B36B8B1EF13}" destId="{852C7B6D-634A-464F-AD29-252A23AA3986}" srcOrd="0" destOrd="0" presId="urn:microsoft.com/office/officeart/2005/8/layout/hList3"/>
    <dgm:cxn modelId="{0E68799D-4DBF-45AD-B712-1BAC7C6DA4E6}" srcId="{05A62496-278E-441B-9F99-3B36B8B1EF13}" destId="{7E4E8D41-F19F-45FD-BD9F-7F23A8BFCD45}" srcOrd="3" destOrd="0" parTransId="{ECB0B93E-2273-46CD-B2F8-F8B78CC80903}" sibTransId="{84EEF70A-2AEC-4180-9BB3-71E969619360}"/>
    <dgm:cxn modelId="{8E9140D9-4FB2-4B6F-8D9E-F7D7173216F7}" type="presOf" srcId="{A0B0705D-31C5-4F1A-AC05-75CCE4564AC0}" destId="{53566876-967A-44A2-99D2-D6C8615727D9}" srcOrd="0" destOrd="0" presId="urn:microsoft.com/office/officeart/2005/8/layout/hList3"/>
    <dgm:cxn modelId="{83B826B6-6997-40A8-A5E6-F72C5608DD1D}" srcId="{05A62496-278E-441B-9F99-3B36B8B1EF13}" destId="{2D9E5F76-4784-4CB5-9215-85BDA17FCE38}" srcOrd="1" destOrd="0" parTransId="{40CB2377-85B5-4038-A867-6A35F4D130D9}" sibTransId="{E01B9C9C-9990-4E80-94C0-79EA15318EEE}"/>
    <dgm:cxn modelId="{010CA6B1-6ED0-4DEA-B6E1-20932536F34D}" srcId="{97D47122-61E2-4433-96C5-67EE082FBDDB}" destId="{EACE668E-C089-464F-8EBF-3B9BD61038F3}" srcOrd="1" destOrd="0" parTransId="{882FBB9E-4901-438A-A084-77B613CCC44A}" sibTransId="{252A78C7-7077-4525-8C86-5CFB2077058B}"/>
    <dgm:cxn modelId="{B53399EB-55E0-4AD1-A31D-C1217CD90DB9}" srcId="{97D47122-61E2-4433-96C5-67EE082FBDDB}" destId="{05A62496-278E-441B-9F99-3B36B8B1EF13}" srcOrd="0" destOrd="0" parTransId="{4B5D2396-8D22-40EB-9592-DD7FD5407DBC}" sibTransId="{F5538C37-ACEA-48F5-B400-FCD63E888F1D}"/>
    <dgm:cxn modelId="{1697E17E-1AC7-4BA4-B000-62E030036762}" type="presOf" srcId="{2D9E5F76-4784-4CB5-9215-85BDA17FCE38}" destId="{C44B1475-E6E2-407C-ABF3-44E8B0F50518}" srcOrd="0" destOrd="0" presId="urn:microsoft.com/office/officeart/2005/8/layout/hList3"/>
    <dgm:cxn modelId="{7CC783B1-46AA-4CE8-B434-BD58596FD86F}" type="presOf" srcId="{97D47122-61E2-4433-96C5-67EE082FBDDB}" destId="{6B2A3BA3-0937-4D06-80C7-6472379D9DDF}" srcOrd="0" destOrd="0" presId="urn:microsoft.com/office/officeart/2005/8/layout/hList3"/>
    <dgm:cxn modelId="{BFD59864-810D-4E6B-8373-B6641CA85434}" srcId="{05A62496-278E-441B-9F99-3B36B8B1EF13}" destId="{F5444A76-AA8F-45F0-B3A3-B07731768B8F}" srcOrd="0" destOrd="0" parTransId="{1C51637E-4BBD-4577-B3C5-49B8E9BD3487}" sibTransId="{91B8854E-2454-410B-BD2E-A509E08D7F98}"/>
    <dgm:cxn modelId="{3BF17370-7871-4534-95B6-9E691EFC2FD4}" srcId="{05A62496-278E-441B-9F99-3B36B8B1EF13}" destId="{8F38A7A9-2A2C-482F-879B-42A8C13B9879}" srcOrd="2" destOrd="0" parTransId="{05F14B7E-2C58-4687-92B2-743837DC2732}" sibTransId="{2BB5D937-12F3-4349-8EDF-364EE751116F}"/>
    <dgm:cxn modelId="{D0F3501A-6F48-4D7E-AA70-50D65D17BADA}" type="presOf" srcId="{F5444A76-AA8F-45F0-B3A3-B07731768B8F}" destId="{44E9F8A2-3DD5-48FC-9109-B5B22A48B848}" srcOrd="0" destOrd="0" presId="urn:microsoft.com/office/officeart/2005/8/layout/hList3"/>
    <dgm:cxn modelId="{A3676C44-209B-487F-B7AF-03A95206CD1B}" srcId="{05A62496-278E-441B-9F99-3B36B8B1EF13}" destId="{5C00AF22-9324-4F30-8819-01C85EBD4F9E}" srcOrd="5" destOrd="0" parTransId="{35CF7422-DE2B-4F50-AEE7-DC233FE34E1B}" sibTransId="{B89387A0-4D50-4839-8C3B-AC25774050E1}"/>
    <dgm:cxn modelId="{51827639-D222-4C66-B1FC-A87A74C2E3C5}" srcId="{05A62496-278E-441B-9F99-3B36B8B1EF13}" destId="{A0B0705D-31C5-4F1A-AC05-75CCE4564AC0}" srcOrd="4" destOrd="0" parTransId="{EAE79580-14A7-4061-91D4-93523E004827}" sibTransId="{C87D8D8B-90DE-4B88-9032-2CB43A55DC07}"/>
    <dgm:cxn modelId="{BEAE483D-3DF5-418B-9C47-5532A060EA8E}" type="presOf" srcId="{7E4E8D41-F19F-45FD-BD9F-7F23A8BFCD45}" destId="{07ED0949-4534-45FE-8B0D-F1B277D76168}" srcOrd="0" destOrd="0" presId="urn:microsoft.com/office/officeart/2005/8/layout/hList3"/>
    <dgm:cxn modelId="{C0E39E2B-86B9-4D80-B37A-9AF1FA8A9D77}" type="presParOf" srcId="{6B2A3BA3-0937-4D06-80C7-6472379D9DDF}" destId="{852C7B6D-634A-464F-AD29-252A23AA3986}" srcOrd="0" destOrd="0" presId="urn:microsoft.com/office/officeart/2005/8/layout/hList3"/>
    <dgm:cxn modelId="{108900FC-E7B1-45EF-B4A1-709C453C8BA3}" type="presParOf" srcId="{6B2A3BA3-0937-4D06-80C7-6472379D9DDF}" destId="{C3C6F4FF-06CB-4D98-B31C-97D6A2E5604A}" srcOrd="1" destOrd="0" presId="urn:microsoft.com/office/officeart/2005/8/layout/hList3"/>
    <dgm:cxn modelId="{D9DF4D84-81D5-42CF-9A4D-98C5376EB69D}" type="presParOf" srcId="{C3C6F4FF-06CB-4D98-B31C-97D6A2E5604A}" destId="{44E9F8A2-3DD5-48FC-9109-B5B22A48B848}" srcOrd="0" destOrd="0" presId="urn:microsoft.com/office/officeart/2005/8/layout/hList3"/>
    <dgm:cxn modelId="{AFEF334A-5999-4B8A-8C8E-03350B20ECCD}" type="presParOf" srcId="{C3C6F4FF-06CB-4D98-B31C-97D6A2E5604A}" destId="{C44B1475-E6E2-407C-ABF3-44E8B0F50518}" srcOrd="1" destOrd="0" presId="urn:microsoft.com/office/officeart/2005/8/layout/hList3"/>
    <dgm:cxn modelId="{346328BD-AB6D-4B75-B7E5-08AABAA0FD1F}" type="presParOf" srcId="{C3C6F4FF-06CB-4D98-B31C-97D6A2E5604A}" destId="{F82837E3-C08C-432D-B127-6A8888D561AE}" srcOrd="2" destOrd="0" presId="urn:microsoft.com/office/officeart/2005/8/layout/hList3"/>
    <dgm:cxn modelId="{C8C5FF96-B71A-48C9-A0B4-BEB936A6A1B3}" type="presParOf" srcId="{C3C6F4FF-06CB-4D98-B31C-97D6A2E5604A}" destId="{07ED0949-4534-45FE-8B0D-F1B277D76168}" srcOrd="3" destOrd="0" presId="urn:microsoft.com/office/officeart/2005/8/layout/hList3"/>
    <dgm:cxn modelId="{014C7636-E673-4434-97BE-8E4BEAFA14DB}" type="presParOf" srcId="{C3C6F4FF-06CB-4D98-B31C-97D6A2E5604A}" destId="{53566876-967A-44A2-99D2-D6C8615727D9}" srcOrd="4" destOrd="0" presId="urn:microsoft.com/office/officeart/2005/8/layout/hList3"/>
    <dgm:cxn modelId="{F4F791EB-E39E-402D-812B-939CBA502053}" type="presParOf" srcId="{C3C6F4FF-06CB-4D98-B31C-97D6A2E5604A}" destId="{6490E6F5-4657-4092-87C7-59D6F5ADFC2C}" srcOrd="5" destOrd="0" presId="urn:microsoft.com/office/officeart/2005/8/layout/hList3"/>
    <dgm:cxn modelId="{78C4D12B-E628-4032-BF0A-E997224FAC9C}" type="presParOf" srcId="{6B2A3BA3-0937-4D06-80C7-6472379D9DDF}" destId="{B78CAF9D-3CC0-4D70-8DCE-F95493EC1F10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7D47122-61E2-4433-96C5-67EE082FBDDB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5A62496-278E-441B-9F99-3B36B8B1EF13}">
      <dgm:prSet phldrT="[Текст]"/>
      <dgm:spPr/>
      <dgm:t>
        <a:bodyPr/>
        <a:lstStyle/>
        <a:p>
          <a:r>
            <a:rPr lang="uk-UA" dirty="0"/>
            <a:t>О</a:t>
          </a:r>
          <a:r>
            <a:rPr lang="uk-UA" i="1" dirty="0"/>
            <a:t>бов’язки</a:t>
          </a:r>
          <a:r>
            <a:rPr lang="uk-UA" dirty="0"/>
            <a:t> Гаранта щодо забезпечення якості освіти</a:t>
          </a:r>
          <a:endParaRPr lang="ru-RU" dirty="0"/>
        </a:p>
      </dgm:t>
    </dgm:pt>
    <dgm:pt modelId="{4B5D2396-8D22-40EB-9592-DD7FD5407DBC}" type="parTrans" cxnId="{B53399EB-55E0-4AD1-A31D-C1217CD90DB9}">
      <dgm:prSet/>
      <dgm:spPr/>
      <dgm:t>
        <a:bodyPr/>
        <a:lstStyle/>
        <a:p>
          <a:endParaRPr lang="ru-RU"/>
        </a:p>
      </dgm:t>
    </dgm:pt>
    <dgm:pt modelId="{F5538C37-ACEA-48F5-B400-FCD63E888F1D}" type="sibTrans" cxnId="{B53399EB-55E0-4AD1-A31D-C1217CD90DB9}">
      <dgm:prSet/>
      <dgm:spPr/>
      <dgm:t>
        <a:bodyPr/>
        <a:lstStyle/>
        <a:p>
          <a:endParaRPr lang="ru-RU"/>
        </a:p>
      </dgm:t>
    </dgm:pt>
    <dgm:pt modelId="{F5444A76-AA8F-45F0-B3A3-B07731768B8F}">
      <dgm:prSet phldrT="[Текст]"/>
      <dgm:spPr/>
      <dgm:t>
        <a:bodyPr/>
        <a:lstStyle/>
        <a:p>
          <a:r>
            <a:rPr lang="uk-UA" dirty="0"/>
            <a:t> -</a:t>
          </a:r>
          <a:r>
            <a:rPr lang="en-US" dirty="0"/>
            <a:t> </a:t>
          </a:r>
          <a:r>
            <a:rPr lang="uk-UA" dirty="0"/>
            <a:t>моніторинг дотримання ліцензійних і </a:t>
          </a:r>
          <a:r>
            <a:rPr lang="uk-UA" dirty="0" err="1"/>
            <a:t>акредитаційних</a:t>
          </a:r>
          <a:r>
            <a:rPr lang="uk-UA" dirty="0"/>
            <a:t> умов у сфері вищої освіти щодо кількісних та якісних показників кадрового, навчально-методичного, матеріально-технічного, інформаційного забезпечення ОП</a:t>
          </a:r>
          <a:endParaRPr lang="ru-RU" dirty="0"/>
        </a:p>
      </dgm:t>
    </dgm:pt>
    <dgm:pt modelId="{1C51637E-4BBD-4577-B3C5-49B8E9BD3487}" type="parTrans" cxnId="{BFD59864-810D-4E6B-8373-B6641CA85434}">
      <dgm:prSet/>
      <dgm:spPr/>
      <dgm:t>
        <a:bodyPr/>
        <a:lstStyle/>
        <a:p>
          <a:endParaRPr lang="ru-RU"/>
        </a:p>
      </dgm:t>
    </dgm:pt>
    <dgm:pt modelId="{91B8854E-2454-410B-BD2E-A509E08D7F98}" type="sibTrans" cxnId="{BFD59864-810D-4E6B-8373-B6641CA85434}">
      <dgm:prSet/>
      <dgm:spPr/>
      <dgm:t>
        <a:bodyPr/>
        <a:lstStyle/>
        <a:p>
          <a:endParaRPr lang="ru-RU"/>
        </a:p>
      </dgm:t>
    </dgm:pt>
    <dgm:pt modelId="{2D9E5F76-4784-4CB5-9215-85BDA17FCE38}">
      <dgm:prSet phldrT="[Текст]"/>
      <dgm:spPr/>
      <dgm:t>
        <a:bodyPr/>
        <a:lstStyle/>
        <a:p>
          <a:r>
            <a:rPr lang="uk-UA" dirty="0"/>
            <a:t>- проведення планових процедур внутрішнього контролю якості з метою удосконалення ОП, що включають залучення здобувачів вищої освіти до опитувань, процедур академічної доброчесності кваліфікаційних робіт, наукових статей та інших наукових робіт;</a:t>
          </a:r>
          <a:endParaRPr lang="ru-RU" dirty="0"/>
        </a:p>
      </dgm:t>
    </dgm:pt>
    <dgm:pt modelId="{40CB2377-85B5-4038-A867-6A35F4D130D9}" type="parTrans" cxnId="{83B826B6-6997-40A8-A5E6-F72C5608DD1D}">
      <dgm:prSet/>
      <dgm:spPr/>
      <dgm:t>
        <a:bodyPr/>
        <a:lstStyle/>
        <a:p>
          <a:endParaRPr lang="ru-RU"/>
        </a:p>
      </dgm:t>
    </dgm:pt>
    <dgm:pt modelId="{E01B9C9C-9990-4E80-94C0-79EA15318EEE}" type="sibTrans" cxnId="{83B826B6-6997-40A8-A5E6-F72C5608DD1D}">
      <dgm:prSet/>
      <dgm:spPr/>
      <dgm:t>
        <a:bodyPr/>
        <a:lstStyle/>
        <a:p>
          <a:endParaRPr lang="ru-RU"/>
        </a:p>
      </dgm:t>
    </dgm:pt>
    <dgm:pt modelId="{8F38A7A9-2A2C-482F-879B-42A8C13B9879}">
      <dgm:prSet/>
      <dgm:spPr/>
      <dgm:t>
        <a:bodyPr/>
        <a:lstStyle/>
        <a:p>
          <a:r>
            <a:rPr lang="uk-UA" dirty="0"/>
            <a:t>координація діяльності щодо оновлення та перегляду цілей, змісту, програмних результатів навчання та отриманих </a:t>
          </a:r>
          <a:r>
            <a:rPr lang="uk-UA" dirty="0" err="1"/>
            <a:t>компетентностей</a:t>
          </a:r>
          <a:r>
            <a:rPr lang="uk-UA" dirty="0"/>
            <a:t> освітньої програми з урахуванням результатів опитування різних груп </a:t>
          </a:r>
          <a:r>
            <a:rPr lang="uk-UA" dirty="0" err="1"/>
            <a:t>стейкхолдерів</a:t>
          </a:r>
          <a:r>
            <a:rPr lang="uk-UA" dirty="0"/>
            <a:t>, тенденцій розвитку спеціальності, ринку праці, галузевого та регіонального контексту, а також досвіду аналогічних вітчизняних та іноземних освітніх програм</a:t>
          </a:r>
          <a:endParaRPr lang="ru-RU" dirty="0"/>
        </a:p>
      </dgm:t>
    </dgm:pt>
    <dgm:pt modelId="{05F14B7E-2C58-4687-92B2-743837DC2732}" type="parTrans" cxnId="{3BF17370-7871-4534-95B6-9E691EFC2FD4}">
      <dgm:prSet/>
      <dgm:spPr/>
      <dgm:t>
        <a:bodyPr/>
        <a:lstStyle/>
        <a:p>
          <a:endParaRPr lang="ru-RU"/>
        </a:p>
      </dgm:t>
    </dgm:pt>
    <dgm:pt modelId="{2BB5D937-12F3-4349-8EDF-364EE751116F}" type="sibTrans" cxnId="{3BF17370-7871-4534-95B6-9E691EFC2FD4}">
      <dgm:prSet/>
      <dgm:spPr/>
      <dgm:t>
        <a:bodyPr/>
        <a:lstStyle/>
        <a:p>
          <a:endParaRPr lang="ru-RU"/>
        </a:p>
      </dgm:t>
    </dgm:pt>
    <dgm:pt modelId="{EACE668E-C089-464F-8EBF-3B9BD61038F3}">
      <dgm:prSet phldrT="[Текст]"/>
      <dgm:spPr/>
      <dgm:t>
        <a:bodyPr/>
        <a:lstStyle/>
        <a:p>
          <a:endParaRPr lang="en-US"/>
        </a:p>
      </dgm:t>
    </dgm:pt>
    <dgm:pt modelId="{882FBB9E-4901-438A-A084-77B613CCC44A}" type="parTrans" cxnId="{010CA6B1-6ED0-4DEA-B6E1-20932536F34D}">
      <dgm:prSet/>
      <dgm:spPr/>
      <dgm:t>
        <a:bodyPr/>
        <a:lstStyle/>
        <a:p>
          <a:endParaRPr lang="ru-RU"/>
        </a:p>
      </dgm:t>
    </dgm:pt>
    <dgm:pt modelId="{252A78C7-7077-4525-8C86-5CFB2077058B}" type="sibTrans" cxnId="{010CA6B1-6ED0-4DEA-B6E1-20932536F34D}">
      <dgm:prSet/>
      <dgm:spPr/>
      <dgm:t>
        <a:bodyPr/>
        <a:lstStyle/>
        <a:p>
          <a:endParaRPr lang="ru-RU"/>
        </a:p>
      </dgm:t>
    </dgm:pt>
    <dgm:pt modelId="{7E4E8D41-F19F-45FD-BD9F-7F23A8BFCD45}">
      <dgm:prSet/>
      <dgm:spPr/>
      <dgm:t>
        <a:bodyPr/>
        <a:lstStyle/>
        <a:p>
          <a:r>
            <a:rPr lang="uk-UA" dirty="0"/>
            <a:t>- дотримуватися кодексу академічної доброчесності НПП;</a:t>
          </a:r>
          <a:endParaRPr lang="ru-RU" dirty="0"/>
        </a:p>
      </dgm:t>
    </dgm:pt>
    <dgm:pt modelId="{84EEF70A-2AEC-4180-9BB3-71E969619360}" type="sibTrans" cxnId="{0E68799D-4DBF-45AD-B712-1BAC7C6DA4E6}">
      <dgm:prSet/>
      <dgm:spPr/>
      <dgm:t>
        <a:bodyPr/>
        <a:lstStyle/>
        <a:p>
          <a:endParaRPr lang="ru-RU"/>
        </a:p>
      </dgm:t>
    </dgm:pt>
    <dgm:pt modelId="{ECB0B93E-2273-46CD-B2F8-F8B78CC80903}" type="parTrans" cxnId="{0E68799D-4DBF-45AD-B712-1BAC7C6DA4E6}">
      <dgm:prSet/>
      <dgm:spPr/>
      <dgm:t>
        <a:bodyPr/>
        <a:lstStyle/>
        <a:p>
          <a:endParaRPr lang="ru-RU"/>
        </a:p>
      </dgm:t>
    </dgm:pt>
    <dgm:pt modelId="{5C00AF22-9324-4F30-8819-01C85EBD4F9E}">
      <dgm:prSet/>
      <dgm:spPr/>
      <dgm:t>
        <a:bodyPr/>
        <a:lstStyle/>
        <a:p>
          <a:r>
            <a:rPr lang="uk-UA" dirty="0"/>
            <a:t>- оперативне корегування даних щодо кадрового та матеріально-технічного забезпечення реалізації освітньої програми в Єдиній державній електронній базі з питань освіти (ЄДЕБО) та на офіційному </a:t>
          </a:r>
          <a:r>
            <a:rPr lang="uk-UA" dirty="0" err="1"/>
            <a:t>вебсайті</a:t>
          </a:r>
          <a:r>
            <a:rPr lang="uk-UA" dirty="0"/>
            <a:t> </a:t>
          </a:r>
          <a:endParaRPr lang="ru-RU" dirty="0"/>
        </a:p>
      </dgm:t>
    </dgm:pt>
    <dgm:pt modelId="{B89387A0-4D50-4839-8C3B-AC25774050E1}" type="sibTrans" cxnId="{A3676C44-209B-487F-B7AF-03A95206CD1B}">
      <dgm:prSet/>
      <dgm:spPr/>
      <dgm:t>
        <a:bodyPr/>
        <a:lstStyle/>
        <a:p>
          <a:endParaRPr lang="ru-RU"/>
        </a:p>
      </dgm:t>
    </dgm:pt>
    <dgm:pt modelId="{35CF7422-DE2B-4F50-AEE7-DC233FE34E1B}" type="parTrans" cxnId="{A3676C44-209B-487F-B7AF-03A95206CD1B}">
      <dgm:prSet/>
      <dgm:spPr/>
      <dgm:t>
        <a:bodyPr/>
        <a:lstStyle/>
        <a:p>
          <a:endParaRPr lang="ru-RU"/>
        </a:p>
      </dgm:t>
    </dgm:pt>
    <dgm:pt modelId="{6B2A3BA3-0937-4D06-80C7-6472379D9DDF}" type="pres">
      <dgm:prSet presAssocID="{97D47122-61E2-4433-96C5-67EE082FBDD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52C7B6D-634A-464F-AD29-252A23AA3986}" type="pres">
      <dgm:prSet presAssocID="{05A62496-278E-441B-9F99-3B36B8B1EF13}" presName="roof" presStyleLbl="dkBgShp" presStyleIdx="0" presStyleCnt="2"/>
      <dgm:spPr/>
      <dgm:t>
        <a:bodyPr/>
        <a:lstStyle/>
        <a:p>
          <a:endParaRPr lang="en-US"/>
        </a:p>
      </dgm:t>
    </dgm:pt>
    <dgm:pt modelId="{C3C6F4FF-06CB-4D98-B31C-97D6A2E5604A}" type="pres">
      <dgm:prSet presAssocID="{05A62496-278E-441B-9F99-3B36B8B1EF13}" presName="pillars" presStyleCnt="0"/>
      <dgm:spPr/>
    </dgm:pt>
    <dgm:pt modelId="{44E9F8A2-3DD5-48FC-9109-B5B22A48B848}" type="pres">
      <dgm:prSet presAssocID="{05A62496-278E-441B-9F99-3B36B8B1EF13}" presName="pillar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4B1475-E6E2-407C-ABF3-44E8B0F50518}" type="pres">
      <dgm:prSet presAssocID="{2D9E5F76-4784-4CB5-9215-85BDA17FCE38}" presName="pillar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2837E3-C08C-432D-B127-6A8888D561AE}" type="pres">
      <dgm:prSet presAssocID="{8F38A7A9-2A2C-482F-879B-42A8C13B9879}" presName="pillar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ED0949-4534-45FE-8B0D-F1B277D76168}" type="pres">
      <dgm:prSet presAssocID="{7E4E8D41-F19F-45FD-BD9F-7F23A8BFCD45}" presName="pillar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0E6F5-4657-4092-87C7-59D6F5ADFC2C}" type="pres">
      <dgm:prSet presAssocID="{5C00AF22-9324-4F30-8819-01C85EBD4F9E}" presName="pillar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8CAF9D-3CC0-4D70-8DCE-F95493EC1F10}" type="pres">
      <dgm:prSet presAssocID="{05A62496-278E-441B-9F99-3B36B8B1EF13}" presName="base" presStyleLbl="dkBgShp" presStyleIdx="1" presStyleCnt="2"/>
      <dgm:spPr/>
    </dgm:pt>
  </dgm:ptLst>
  <dgm:cxnLst>
    <dgm:cxn modelId="{0E68799D-4DBF-45AD-B712-1BAC7C6DA4E6}" srcId="{05A62496-278E-441B-9F99-3B36B8B1EF13}" destId="{7E4E8D41-F19F-45FD-BD9F-7F23A8BFCD45}" srcOrd="3" destOrd="0" parTransId="{ECB0B93E-2273-46CD-B2F8-F8B78CC80903}" sibTransId="{84EEF70A-2AEC-4180-9BB3-71E969619360}"/>
    <dgm:cxn modelId="{7D0222A2-CFDC-4713-BA69-9D1763F59817}" type="presOf" srcId="{F5444A76-AA8F-45F0-B3A3-B07731768B8F}" destId="{44E9F8A2-3DD5-48FC-9109-B5B22A48B848}" srcOrd="0" destOrd="0" presId="urn:microsoft.com/office/officeart/2005/8/layout/hList3"/>
    <dgm:cxn modelId="{83B826B6-6997-40A8-A5E6-F72C5608DD1D}" srcId="{05A62496-278E-441B-9F99-3B36B8B1EF13}" destId="{2D9E5F76-4784-4CB5-9215-85BDA17FCE38}" srcOrd="1" destOrd="0" parTransId="{40CB2377-85B5-4038-A867-6A35F4D130D9}" sibTransId="{E01B9C9C-9990-4E80-94C0-79EA15318EEE}"/>
    <dgm:cxn modelId="{C33EE412-35A2-4DFC-8D8B-9526F1679150}" type="presOf" srcId="{2D9E5F76-4784-4CB5-9215-85BDA17FCE38}" destId="{C44B1475-E6E2-407C-ABF3-44E8B0F50518}" srcOrd="0" destOrd="0" presId="urn:microsoft.com/office/officeart/2005/8/layout/hList3"/>
    <dgm:cxn modelId="{010CA6B1-6ED0-4DEA-B6E1-20932536F34D}" srcId="{97D47122-61E2-4433-96C5-67EE082FBDDB}" destId="{EACE668E-C089-464F-8EBF-3B9BD61038F3}" srcOrd="1" destOrd="0" parTransId="{882FBB9E-4901-438A-A084-77B613CCC44A}" sibTransId="{252A78C7-7077-4525-8C86-5CFB2077058B}"/>
    <dgm:cxn modelId="{B53399EB-55E0-4AD1-A31D-C1217CD90DB9}" srcId="{97D47122-61E2-4433-96C5-67EE082FBDDB}" destId="{05A62496-278E-441B-9F99-3B36B8B1EF13}" srcOrd="0" destOrd="0" parTransId="{4B5D2396-8D22-40EB-9592-DD7FD5407DBC}" sibTransId="{F5538C37-ACEA-48F5-B400-FCD63E888F1D}"/>
    <dgm:cxn modelId="{BFD59864-810D-4E6B-8373-B6641CA85434}" srcId="{05A62496-278E-441B-9F99-3B36B8B1EF13}" destId="{F5444A76-AA8F-45F0-B3A3-B07731768B8F}" srcOrd="0" destOrd="0" parTransId="{1C51637E-4BBD-4577-B3C5-49B8E9BD3487}" sibTransId="{91B8854E-2454-410B-BD2E-A509E08D7F98}"/>
    <dgm:cxn modelId="{9D0D668D-73B2-47E0-9474-52F33122D65D}" type="presOf" srcId="{97D47122-61E2-4433-96C5-67EE082FBDDB}" destId="{6B2A3BA3-0937-4D06-80C7-6472379D9DDF}" srcOrd="0" destOrd="0" presId="urn:microsoft.com/office/officeart/2005/8/layout/hList3"/>
    <dgm:cxn modelId="{92F9A1AE-9EA5-4AF8-BEAE-0BFBD578FED9}" type="presOf" srcId="{7E4E8D41-F19F-45FD-BD9F-7F23A8BFCD45}" destId="{07ED0949-4534-45FE-8B0D-F1B277D76168}" srcOrd="0" destOrd="0" presId="urn:microsoft.com/office/officeart/2005/8/layout/hList3"/>
    <dgm:cxn modelId="{81D7DBF8-C3D0-43BD-8E54-1738BA7E5747}" type="presOf" srcId="{05A62496-278E-441B-9F99-3B36B8B1EF13}" destId="{852C7B6D-634A-464F-AD29-252A23AA3986}" srcOrd="0" destOrd="0" presId="urn:microsoft.com/office/officeart/2005/8/layout/hList3"/>
    <dgm:cxn modelId="{07BBAE1D-3161-4E42-9F4E-138925C67B83}" type="presOf" srcId="{8F38A7A9-2A2C-482F-879B-42A8C13B9879}" destId="{F82837E3-C08C-432D-B127-6A8888D561AE}" srcOrd="0" destOrd="0" presId="urn:microsoft.com/office/officeart/2005/8/layout/hList3"/>
    <dgm:cxn modelId="{3BF17370-7871-4534-95B6-9E691EFC2FD4}" srcId="{05A62496-278E-441B-9F99-3B36B8B1EF13}" destId="{8F38A7A9-2A2C-482F-879B-42A8C13B9879}" srcOrd="2" destOrd="0" parTransId="{05F14B7E-2C58-4687-92B2-743837DC2732}" sibTransId="{2BB5D937-12F3-4349-8EDF-364EE751116F}"/>
    <dgm:cxn modelId="{F0E497E3-2696-47EF-9712-30FE07DE287A}" type="presOf" srcId="{5C00AF22-9324-4F30-8819-01C85EBD4F9E}" destId="{6490E6F5-4657-4092-87C7-59D6F5ADFC2C}" srcOrd="0" destOrd="0" presId="urn:microsoft.com/office/officeart/2005/8/layout/hList3"/>
    <dgm:cxn modelId="{A3676C44-209B-487F-B7AF-03A95206CD1B}" srcId="{05A62496-278E-441B-9F99-3B36B8B1EF13}" destId="{5C00AF22-9324-4F30-8819-01C85EBD4F9E}" srcOrd="4" destOrd="0" parTransId="{35CF7422-DE2B-4F50-AEE7-DC233FE34E1B}" sibTransId="{B89387A0-4D50-4839-8C3B-AC25774050E1}"/>
    <dgm:cxn modelId="{4EAF7A7D-B505-4039-B538-3CFA351887D9}" type="presParOf" srcId="{6B2A3BA3-0937-4D06-80C7-6472379D9DDF}" destId="{852C7B6D-634A-464F-AD29-252A23AA3986}" srcOrd="0" destOrd="0" presId="urn:microsoft.com/office/officeart/2005/8/layout/hList3"/>
    <dgm:cxn modelId="{1FBAB8FA-A7BF-4F3A-AA7B-C3AB142C9A9A}" type="presParOf" srcId="{6B2A3BA3-0937-4D06-80C7-6472379D9DDF}" destId="{C3C6F4FF-06CB-4D98-B31C-97D6A2E5604A}" srcOrd="1" destOrd="0" presId="urn:microsoft.com/office/officeart/2005/8/layout/hList3"/>
    <dgm:cxn modelId="{DF0D770D-75B7-4F70-A6B8-283416AF74B7}" type="presParOf" srcId="{C3C6F4FF-06CB-4D98-B31C-97D6A2E5604A}" destId="{44E9F8A2-3DD5-48FC-9109-B5B22A48B848}" srcOrd="0" destOrd="0" presId="urn:microsoft.com/office/officeart/2005/8/layout/hList3"/>
    <dgm:cxn modelId="{9A89D8D6-96DC-4600-87C8-25569B04A5FC}" type="presParOf" srcId="{C3C6F4FF-06CB-4D98-B31C-97D6A2E5604A}" destId="{C44B1475-E6E2-407C-ABF3-44E8B0F50518}" srcOrd="1" destOrd="0" presId="urn:microsoft.com/office/officeart/2005/8/layout/hList3"/>
    <dgm:cxn modelId="{85053812-AB65-4CAB-8F89-ACEB973606A1}" type="presParOf" srcId="{C3C6F4FF-06CB-4D98-B31C-97D6A2E5604A}" destId="{F82837E3-C08C-432D-B127-6A8888D561AE}" srcOrd="2" destOrd="0" presId="urn:microsoft.com/office/officeart/2005/8/layout/hList3"/>
    <dgm:cxn modelId="{FCAFD528-1A34-4F26-B996-476EA07430FF}" type="presParOf" srcId="{C3C6F4FF-06CB-4D98-B31C-97D6A2E5604A}" destId="{07ED0949-4534-45FE-8B0D-F1B277D76168}" srcOrd="3" destOrd="0" presId="urn:microsoft.com/office/officeart/2005/8/layout/hList3"/>
    <dgm:cxn modelId="{106DE9F8-746B-45AA-B5AE-8BF170261D57}" type="presParOf" srcId="{C3C6F4FF-06CB-4D98-B31C-97D6A2E5604A}" destId="{6490E6F5-4657-4092-87C7-59D6F5ADFC2C}" srcOrd="4" destOrd="0" presId="urn:microsoft.com/office/officeart/2005/8/layout/hList3"/>
    <dgm:cxn modelId="{6E5B287E-CAC1-4FD5-9517-F936F2908ABF}" type="presParOf" srcId="{6B2A3BA3-0937-4D06-80C7-6472379D9DDF}" destId="{B78CAF9D-3CC0-4D70-8DCE-F95493EC1F10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7D47122-61E2-4433-96C5-67EE082FBDDB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CE668E-C089-464F-8EBF-3B9BD61038F3}">
      <dgm:prSet phldrT="[Текст]"/>
      <dgm:spPr/>
      <dgm:t>
        <a:bodyPr/>
        <a:lstStyle/>
        <a:p>
          <a:endParaRPr lang="en-US"/>
        </a:p>
      </dgm:t>
    </dgm:pt>
    <dgm:pt modelId="{882FBB9E-4901-438A-A084-77B613CCC44A}" type="parTrans" cxnId="{010CA6B1-6ED0-4DEA-B6E1-20932536F34D}">
      <dgm:prSet/>
      <dgm:spPr/>
      <dgm:t>
        <a:bodyPr/>
        <a:lstStyle/>
        <a:p>
          <a:endParaRPr lang="ru-RU"/>
        </a:p>
      </dgm:t>
    </dgm:pt>
    <dgm:pt modelId="{252A78C7-7077-4525-8C86-5CFB2077058B}" type="sibTrans" cxnId="{010CA6B1-6ED0-4DEA-B6E1-20932536F34D}">
      <dgm:prSet/>
      <dgm:spPr/>
      <dgm:t>
        <a:bodyPr/>
        <a:lstStyle/>
        <a:p>
          <a:endParaRPr lang="ru-RU"/>
        </a:p>
      </dgm:t>
    </dgm:pt>
    <dgm:pt modelId="{49982DE9-F2BA-4D61-A71B-687A51954853}">
      <dgm:prSet/>
      <dgm:spPr/>
      <dgm:t>
        <a:bodyPr/>
        <a:lstStyle/>
        <a:p>
          <a:r>
            <a:rPr lang="uk-UA"/>
            <a:t>загальне керівництво підготовкою відомостей про самооцінювання освітньої програми та своєчасне розміщення їх на офіційному вебсайті Університету</a:t>
          </a:r>
          <a:endParaRPr lang="ru-RU"/>
        </a:p>
      </dgm:t>
    </dgm:pt>
    <dgm:pt modelId="{FA8600BA-F240-42E2-95AA-B391889075B9}" type="parTrans" cxnId="{2F956310-F62C-423A-A82B-DADFFBEF9C8F}">
      <dgm:prSet/>
      <dgm:spPr/>
      <dgm:t>
        <a:bodyPr/>
        <a:lstStyle/>
        <a:p>
          <a:endParaRPr lang="ru-RU"/>
        </a:p>
      </dgm:t>
    </dgm:pt>
    <dgm:pt modelId="{3648BB50-D263-4900-9675-985CC4641F92}" type="sibTrans" cxnId="{2F956310-F62C-423A-A82B-DADFFBEF9C8F}">
      <dgm:prSet/>
      <dgm:spPr/>
      <dgm:t>
        <a:bodyPr/>
        <a:lstStyle/>
        <a:p>
          <a:endParaRPr lang="ru-RU"/>
        </a:p>
      </dgm:t>
    </dgm:pt>
    <dgm:pt modelId="{4C1A71D7-15D3-479C-99B4-E31DF38CBD1B}">
      <dgm:prSet/>
      <dgm:spPr/>
      <dgm:t>
        <a:bodyPr/>
        <a:lstStyle/>
        <a:p>
          <a:r>
            <a:rPr lang="uk-UA" dirty="0"/>
            <a:t>виконання функцій контактної особи від Університету під час проведення зовнішньої </a:t>
          </a:r>
          <a:r>
            <a:rPr lang="uk-UA" dirty="0" err="1"/>
            <a:t>акредитаційної</a:t>
          </a:r>
          <a:r>
            <a:rPr lang="uk-UA" dirty="0"/>
            <a:t> експертизи освітньої програми, зокрема надання Національному агентству відомостей про </a:t>
          </a:r>
          <a:r>
            <a:rPr lang="uk-UA" dirty="0" err="1"/>
            <a:t>самооцінювання</a:t>
          </a:r>
          <a:r>
            <a:rPr lang="uk-UA" dirty="0"/>
            <a:t> та супровідних документів, узгодження та розміщення на офіційному </a:t>
          </a:r>
          <a:r>
            <a:rPr lang="uk-UA" dirty="0" err="1"/>
            <a:t>вебсайті</a:t>
          </a:r>
          <a:r>
            <a:rPr lang="uk-UA" dirty="0"/>
            <a:t> Університету часу проведення акредитації експертною групою</a:t>
          </a:r>
          <a:endParaRPr lang="ru-RU" dirty="0"/>
        </a:p>
      </dgm:t>
    </dgm:pt>
    <dgm:pt modelId="{1ADD36A3-EA49-4086-8ECA-3CDDF363B734}" type="parTrans" cxnId="{81F1CFDC-46AF-40A3-BC10-944EE6CDFACA}">
      <dgm:prSet/>
      <dgm:spPr/>
      <dgm:t>
        <a:bodyPr/>
        <a:lstStyle/>
        <a:p>
          <a:endParaRPr lang="ru-RU"/>
        </a:p>
      </dgm:t>
    </dgm:pt>
    <dgm:pt modelId="{FFF8E106-831B-41E0-B52E-1C9B4CF0EE72}" type="sibTrans" cxnId="{81F1CFDC-46AF-40A3-BC10-944EE6CDFACA}">
      <dgm:prSet/>
      <dgm:spPr/>
      <dgm:t>
        <a:bodyPr/>
        <a:lstStyle/>
        <a:p>
          <a:endParaRPr lang="ru-RU"/>
        </a:p>
      </dgm:t>
    </dgm:pt>
    <dgm:pt modelId="{1C222948-B8E8-4B5B-9394-1E2046ED5725}">
      <dgm:prSet/>
      <dgm:spPr/>
      <dgm:t>
        <a:bodyPr/>
        <a:lstStyle/>
        <a:p>
          <a:r>
            <a:rPr lang="uk-UA"/>
            <a:t>ознайомлення та розміщення на офіційному вебсайті Університету звіту групи експертів за результатами акредитаційної експертизи ОП, участь (в разі необхідності) у засіданнях галузевої експертної ради та Національного агентства, на яких розглядається питання щодо акредитації відповідної ОП.</a:t>
          </a:r>
          <a:endParaRPr lang="ru-RU"/>
        </a:p>
      </dgm:t>
    </dgm:pt>
    <dgm:pt modelId="{5B5B2208-2E97-4E21-8F17-3A8A1A944193}" type="parTrans" cxnId="{4849716E-1CAE-4028-9E2D-2901D561C647}">
      <dgm:prSet/>
      <dgm:spPr/>
      <dgm:t>
        <a:bodyPr/>
        <a:lstStyle/>
        <a:p>
          <a:endParaRPr lang="ru-RU"/>
        </a:p>
      </dgm:t>
    </dgm:pt>
    <dgm:pt modelId="{3B3C861C-4AC1-4F97-BA84-93504FEA31F5}" type="sibTrans" cxnId="{4849716E-1CAE-4028-9E2D-2901D561C647}">
      <dgm:prSet/>
      <dgm:spPr/>
      <dgm:t>
        <a:bodyPr/>
        <a:lstStyle/>
        <a:p>
          <a:endParaRPr lang="ru-RU"/>
        </a:p>
      </dgm:t>
    </dgm:pt>
    <dgm:pt modelId="{05A62496-278E-441B-9F99-3B36B8B1EF13}">
      <dgm:prSet phldrT="[Текст]"/>
      <dgm:spPr/>
      <dgm:t>
        <a:bodyPr/>
        <a:lstStyle/>
        <a:p>
          <a:r>
            <a:rPr lang="uk-UA" dirty="0"/>
            <a:t>О</a:t>
          </a:r>
          <a:r>
            <a:rPr lang="uk-UA" i="1" dirty="0"/>
            <a:t>бов’язки</a:t>
          </a:r>
          <a:r>
            <a:rPr lang="uk-UA" dirty="0"/>
            <a:t> Гаранта щодо акредитації освітньої програми</a:t>
          </a:r>
          <a:endParaRPr lang="ru-RU" dirty="0"/>
        </a:p>
      </dgm:t>
    </dgm:pt>
    <dgm:pt modelId="{F5538C37-ACEA-48F5-B400-FCD63E888F1D}" type="sibTrans" cxnId="{B53399EB-55E0-4AD1-A31D-C1217CD90DB9}">
      <dgm:prSet/>
      <dgm:spPr/>
      <dgm:t>
        <a:bodyPr/>
        <a:lstStyle/>
        <a:p>
          <a:endParaRPr lang="ru-RU"/>
        </a:p>
      </dgm:t>
    </dgm:pt>
    <dgm:pt modelId="{4B5D2396-8D22-40EB-9592-DD7FD5407DBC}" type="parTrans" cxnId="{B53399EB-55E0-4AD1-A31D-C1217CD90DB9}">
      <dgm:prSet/>
      <dgm:spPr/>
      <dgm:t>
        <a:bodyPr/>
        <a:lstStyle/>
        <a:p>
          <a:endParaRPr lang="ru-RU"/>
        </a:p>
      </dgm:t>
    </dgm:pt>
    <dgm:pt modelId="{6B2A3BA3-0937-4D06-80C7-6472379D9DDF}" type="pres">
      <dgm:prSet presAssocID="{97D47122-61E2-4433-96C5-67EE082FBDD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52C7B6D-634A-464F-AD29-252A23AA3986}" type="pres">
      <dgm:prSet presAssocID="{05A62496-278E-441B-9F99-3B36B8B1EF13}" presName="roof" presStyleLbl="dkBgShp" presStyleIdx="0" presStyleCnt="2"/>
      <dgm:spPr/>
      <dgm:t>
        <a:bodyPr/>
        <a:lstStyle/>
        <a:p>
          <a:endParaRPr lang="en-US"/>
        </a:p>
      </dgm:t>
    </dgm:pt>
    <dgm:pt modelId="{C3C6F4FF-06CB-4D98-B31C-97D6A2E5604A}" type="pres">
      <dgm:prSet presAssocID="{05A62496-278E-441B-9F99-3B36B8B1EF13}" presName="pillars" presStyleCnt="0"/>
      <dgm:spPr/>
    </dgm:pt>
    <dgm:pt modelId="{44E9F8A2-3DD5-48FC-9109-B5B22A48B848}" type="pres">
      <dgm:prSet presAssocID="{05A62496-278E-441B-9F99-3B36B8B1EF13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EC366C-2E9C-41F5-8B47-6D080B9103E1}" type="pres">
      <dgm:prSet presAssocID="{4C1A71D7-15D3-479C-99B4-E31DF38CBD1B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296FA6-7BF8-406A-80BA-B290F6BAF2AB}" type="pres">
      <dgm:prSet presAssocID="{1C222948-B8E8-4B5B-9394-1E2046ED5725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8CAF9D-3CC0-4D70-8DCE-F95493EC1F10}" type="pres">
      <dgm:prSet presAssocID="{05A62496-278E-441B-9F99-3B36B8B1EF13}" presName="base" presStyleLbl="dkBgShp" presStyleIdx="1" presStyleCnt="2"/>
      <dgm:spPr/>
    </dgm:pt>
  </dgm:ptLst>
  <dgm:cxnLst>
    <dgm:cxn modelId="{55F1BC3C-0CA5-428C-AE71-EBC7F3141E4A}" type="presOf" srcId="{05A62496-278E-441B-9F99-3B36B8B1EF13}" destId="{852C7B6D-634A-464F-AD29-252A23AA3986}" srcOrd="0" destOrd="0" presId="urn:microsoft.com/office/officeart/2005/8/layout/hList3"/>
    <dgm:cxn modelId="{6D5D435E-32E8-4887-A21B-25293C2B7355}" type="presOf" srcId="{97D47122-61E2-4433-96C5-67EE082FBDDB}" destId="{6B2A3BA3-0937-4D06-80C7-6472379D9DDF}" srcOrd="0" destOrd="0" presId="urn:microsoft.com/office/officeart/2005/8/layout/hList3"/>
    <dgm:cxn modelId="{6A3C7942-31DB-4460-BE96-FFE6BD2FEB82}" type="presOf" srcId="{4C1A71D7-15D3-479C-99B4-E31DF38CBD1B}" destId="{2EEC366C-2E9C-41F5-8B47-6D080B9103E1}" srcOrd="0" destOrd="0" presId="urn:microsoft.com/office/officeart/2005/8/layout/hList3"/>
    <dgm:cxn modelId="{B65B8A76-BD39-4D43-8181-9F9A6C6EBC1D}" type="presOf" srcId="{1C222948-B8E8-4B5B-9394-1E2046ED5725}" destId="{55296FA6-7BF8-406A-80BA-B290F6BAF2AB}" srcOrd="0" destOrd="0" presId="urn:microsoft.com/office/officeart/2005/8/layout/hList3"/>
    <dgm:cxn modelId="{2F956310-F62C-423A-A82B-DADFFBEF9C8F}" srcId="{05A62496-278E-441B-9F99-3B36B8B1EF13}" destId="{49982DE9-F2BA-4D61-A71B-687A51954853}" srcOrd="0" destOrd="0" parTransId="{FA8600BA-F240-42E2-95AA-B391889075B9}" sibTransId="{3648BB50-D263-4900-9675-985CC4641F92}"/>
    <dgm:cxn modelId="{B2C15571-F172-4CA0-BC36-869213C318A7}" type="presOf" srcId="{49982DE9-F2BA-4D61-A71B-687A51954853}" destId="{44E9F8A2-3DD5-48FC-9109-B5B22A48B848}" srcOrd="0" destOrd="0" presId="urn:microsoft.com/office/officeart/2005/8/layout/hList3"/>
    <dgm:cxn modelId="{B53399EB-55E0-4AD1-A31D-C1217CD90DB9}" srcId="{97D47122-61E2-4433-96C5-67EE082FBDDB}" destId="{05A62496-278E-441B-9F99-3B36B8B1EF13}" srcOrd="0" destOrd="0" parTransId="{4B5D2396-8D22-40EB-9592-DD7FD5407DBC}" sibTransId="{F5538C37-ACEA-48F5-B400-FCD63E888F1D}"/>
    <dgm:cxn modelId="{010CA6B1-6ED0-4DEA-B6E1-20932536F34D}" srcId="{97D47122-61E2-4433-96C5-67EE082FBDDB}" destId="{EACE668E-C089-464F-8EBF-3B9BD61038F3}" srcOrd="1" destOrd="0" parTransId="{882FBB9E-4901-438A-A084-77B613CCC44A}" sibTransId="{252A78C7-7077-4525-8C86-5CFB2077058B}"/>
    <dgm:cxn modelId="{81F1CFDC-46AF-40A3-BC10-944EE6CDFACA}" srcId="{05A62496-278E-441B-9F99-3B36B8B1EF13}" destId="{4C1A71D7-15D3-479C-99B4-E31DF38CBD1B}" srcOrd="1" destOrd="0" parTransId="{1ADD36A3-EA49-4086-8ECA-3CDDF363B734}" sibTransId="{FFF8E106-831B-41E0-B52E-1C9B4CF0EE72}"/>
    <dgm:cxn modelId="{4849716E-1CAE-4028-9E2D-2901D561C647}" srcId="{05A62496-278E-441B-9F99-3B36B8B1EF13}" destId="{1C222948-B8E8-4B5B-9394-1E2046ED5725}" srcOrd="2" destOrd="0" parTransId="{5B5B2208-2E97-4E21-8F17-3A8A1A944193}" sibTransId="{3B3C861C-4AC1-4F97-BA84-93504FEA31F5}"/>
    <dgm:cxn modelId="{923C0918-46DC-43C0-B296-DF10E5E90C85}" type="presParOf" srcId="{6B2A3BA3-0937-4D06-80C7-6472379D9DDF}" destId="{852C7B6D-634A-464F-AD29-252A23AA3986}" srcOrd="0" destOrd="0" presId="urn:microsoft.com/office/officeart/2005/8/layout/hList3"/>
    <dgm:cxn modelId="{96FD6B95-3BEF-41D0-8C0B-57BAA5C39CA6}" type="presParOf" srcId="{6B2A3BA3-0937-4D06-80C7-6472379D9DDF}" destId="{C3C6F4FF-06CB-4D98-B31C-97D6A2E5604A}" srcOrd="1" destOrd="0" presId="urn:microsoft.com/office/officeart/2005/8/layout/hList3"/>
    <dgm:cxn modelId="{CC79FCD4-B378-43A9-8D96-B84609D2E6E8}" type="presParOf" srcId="{C3C6F4FF-06CB-4D98-B31C-97D6A2E5604A}" destId="{44E9F8A2-3DD5-48FC-9109-B5B22A48B848}" srcOrd="0" destOrd="0" presId="urn:microsoft.com/office/officeart/2005/8/layout/hList3"/>
    <dgm:cxn modelId="{8ADC6C6E-5C85-4E31-AEF0-5326CE64D489}" type="presParOf" srcId="{C3C6F4FF-06CB-4D98-B31C-97D6A2E5604A}" destId="{2EEC366C-2E9C-41F5-8B47-6D080B9103E1}" srcOrd="1" destOrd="0" presId="urn:microsoft.com/office/officeart/2005/8/layout/hList3"/>
    <dgm:cxn modelId="{B51B9A31-7D95-4DD1-A416-64634CB6C0C8}" type="presParOf" srcId="{C3C6F4FF-06CB-4D98-B31C-97D6A2E5604A}" destId="{55296FA6-7BF8-406A-80BA-B290F6BAF2AB}" srcOrd="2" destOrd="0" presId="urn:microsoft.com/office/officeart/2005/8/layout/hList3"/>
    <dgm:cxn modelId="{AEE20DCE-4520-490F-B9F6-A676AFCF2EBE}" type="presParOf" srcId="{6B2A3BA3-0937-4D06-80C7-6472379D9DDF}" destId="{B78CAF9D-3CC0-4D70-8DCE-F95493EC1F10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DB53BA5-EC1B-4590-B758-8A635B21A55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B717A4-22B7-41B1-B85A-39DCFD0DCD0F}">
      <dgm:prSet phldrT="[Текст]" custT="1"/>
      <dgm:spPr/>
      <dgm:t>
        <a:bodyPr/>
        <a:lstStyle/>
        <a:p>
          <a:r>
            <a:rPr lang="uk-UA" sz="1600" dirty="0">
              <a:latin typeface="Times New Roman" pitchFamily="18" charset="0"/>
              <a:cs typeface="Times New Roman" pitchFamily="18" charset="0"/>
            </a:rPr>
            <a:t>навчально-методичним </a:t>
          </a:r>
          <a:r>
            <a:rPr lang="uk-UA" sz="1600" dirty="0" smtClean="0">
              <a:latin typeface="Times New Roman" pitchFamily="18" charset="0"/>
              <a:cs typeface="Times New Roman" pitchFamily="18" charset="0"/>
            </a:rPr>
            <a:t>відділом, відділом аспірантури та докторантури </a:t>
          </a:r>
          <a:r>
            <a:rPr lang="uk-UA" sz="1600" dirty="0">
              <a:latin typeface="Times New Roman" pitchFamily="18" charset="0"/>
              <a:cs typeface="Times New Roman" pitchFamily="18" charset="0"/>
            </a:rPr>
            <a:t>при перегляді освітньої програми і навчальних планів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0880FA37-50E0-44A6-BB8B-FDA7CF0C26DC}" type="parTrans" cxnId="{A26A36F0-D1A9-427E-AC2F-A269F5E16253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2F6BA948-8D1F-417F-BFE1-539EFAEB615E}" type="sibTrans" cxnId="{A26A36F0-D1A9-427E-AC2F-A269F5E16253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1FB9C8AE-8E6E-4E9E-9C4B-F6E930428145}">
      <dgm:prSet phldrT="[Текст]" custT="1"/>
      <dgm:spPr/>
      <dgm:t>
        <a:bodyPr/>
        <a:lstStyle/>
        <a:p>
          <a:r>
            <a:rPr lang="uk-UA" sz="1500" dirty="0">
              <a:latin typeface="Times New Roman" pitchFamily="18" charset="0"/>
              <a:cs typeface="Times New Roman" pitchFamily="18" charset="0"/>
            </a:rPr>
            <a:t>деканатом при підготовці робочих навчальних планів і додатків до дипломів для визначення компетентностей і програмних результатів навчання випускників ОП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25C1E582-8853-4649-A109-C65A0B8A4D3C}" type="parTrans" cxnId="{909817BA-9392-4B00-B76F-BFE68A4DAE55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410B1679-4B60-47B6-8CAC-03FCC2063247}" type="sibTrans" cxnId="{909817BA-9392-4B00-B76F-BFE68A4DAE55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CB7BA33A-CC94-4BD0-9136-12F75F78E00D}">
      <dgm:prSet phldrT="[Текст]" custT="1"/>
      <dgm:spPr/>
      <dgm:t>
        <a:bodyPr/>
        <a:lstStyle/>
        <a:p>
          <a:r>
            <a:rPr lang="uk-UA" sz="1600" dirty="0">
              <a:latin typeface="Times New Roman" pitchFamily="18" charset="0"/>
              <a:cs typeface="Times New Roman" pitchFamily="18" charset="0"/>
            </a:rPr>
            <a:t>відділом міжнародних ініціатив та </a:t>
          </a:r>
          <a:r>
            <a:rPr lang="uk-UA" sz="1600" dirty="0" err="1">
              <a:latin typeface="Times New Roman" pitchFamily="18" charset="0"/>
              <a:cs typeface="Times New Roman" pitchFamily="18" charset="0"/>
            </a:rPr>
            <a:t>проєктної</a:t>
          </a:r>
          <a:r>
            <a:rPr lang="uk-UA" sz="1600" dirty="0">
              <a:latin typeface="Times New Roman" pitchFamily="18" charset="0"/>
              <a:cs typeface="Times New Roman" pitchFamily="18" charset="0"/>
            </a:rPr>
            <a:t> діяльності для інтернаціоналізації освітньої програми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A6E3D615-6B28-4011-95C7-6830CD6D3F46}" type="parTrans" cxnId="{19BBDEC0-073B-47D6-9EBF-18D67A5F7CBC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B705DA58-839A-456C-BA0D-A98CDAF41D6C}" type="sibTrans" cxnId="{19BBDEC0-073B-47D6-9EBF-18D67A5F7CBC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1083B3C6-9919-4BEE-933A-D6E8E7CD9242}">
      <dgm:prSet custT="1"/>
      <dgm:spPr/>
      <dgm:t>
        <a:bodyPr/>
        <a:lstStyle/>
        <a:p>
          <a:r>
            <a:rPr lang="uk-UA" sz="1600" dirty="0">
              <a:latin typeface="Times New Roman" pitchFamily="18" charset="0"/>
              <a:cs typeface="Times New Roman" pitchFamily="18" charset="0"/>
            </a:rPr>
            <a:t>відділом забезпечення якості освіти для дотримання процедур перегляду освітньої програми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810FC7AC-DE2C-4084-BC31-0F1FF56CA3F9}" type="parTrans" cxnId="{88358183-02F7-4A95-B463-0EDDEE931317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19262901-124F-442B-B695-1B84233E99F9}" type="sibTrans" cxnId="{88358183-02F7-4A95-B463-0EDDEE931317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77DAB1AD-55B0-4F51-A786-349BF987BBE1}">
      <dgm:prSet custT="1"/>
      <dgm:spPr/>
      <dgm:t>
        <a:bodyPr/>
        <a:lstStyle/>
        <a:p>
          <a:r>
            <a:rPr lang="uk-UA" sz="1600" dirty="0">
              <a:latin typeface="Times New Roman" pitchFamily="18" charset="0"/>
              <a:cs typeface="Times New Roman" pitchFamily="18" charset="0"/>
            </a:rPr>
            <a:t>завідувачем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/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завідувачкою</a:t>
          </a:r>
          <a:r>
            <a:rPr lang="uk-UA" sz="1600" dirty="0">
              <a:latin typeface="Times New Roman" pitchFamily="18" charset="0"/>
              <a:cs typeface="Times New Roman" pitchFamily="18" charset="0"/>
            </a:rPr>
            <a:t> кафедри при розподілі навантаження за відповідною ОП, зокрема для циклів дисциплін вільного вибору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36879FD7-0006-442A-8812-406189783D53}" type="parTrans" cxnId="{A75166D1-122F-4A82-9075-9CE0C0134324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FE03AA4D-6CA5-4830-A0CF-723C89EE813C}" type="sibTrans" cxnId="{A75166D1-122F-4A82-9075-9CE0C0134324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C36849F6-62A0-4BC1-AF2E-931AC67F9900}" type="pres">
      <dgm:prSet presAssocID="{2DB53BA5-EC1B-4590-B758-8A635B21A55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A243FDA-911C-4438-BA7F-C686914BA656}" type="pres">
      <dgm:prSet presAssocID="{34B717A4-22B7-41B1-B85A-39DCFD0DCD0F}" presName="node" presStyleLbl="node1" presStyleIdx="0" presStyleCnt="5" custScaleY="1179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7A9BB8-D0EF-40B3-8727-EE46286DE8C4}" type="pres">
      <dgm:prSet presAssocID="{2F6BA948-8D1F-417F-BFE1-539EFAEB615E}" presName="sibTrans" presStyleCnt="0"/>
      <dgm:spPr/>
    </dgm:pt>
    <dgm:pt modelId="{F426BA37-812E-45FA-A372-2A9847FEEEA7}" type="pres">
      <dgm:prSet presAssocID="{1FB9C8AE-8E6E-4E9E-9C4B-F6E93042814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7C3C55-1904-4498-BE3F-A196043AEB99}" type="pres">
      <dgm:prSet presAssocID="{410B1679-4B60-47B6-8CAC-03FCC2063247}" presName="sibTrans" presStyleCnt="0"/>
      <dgm:spPr/>
    </dgm:pt>
    <dgm:pt modelId="{1A011294-3AE6-4C00-95C5-D3C6EC1AEC01}" type="pres">
      <dgm:prSet presAssocID="{1083B3C6-9919-4BEE-933A-D6E8E7CD924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2368E4-F166-4531-BC8A-47B29FE5B37F}" type="pres">
      <dgm:prSet presAssocID="{19262901-124F-442B-B695-1B84233E99F9}" presName="sibTrans" presStyleCnt="0"/>
      <dgm:spPr/>
    </dgm:pt>
    <dgm:pt modelId="{3F35BB58-2831-44C3-BD3B-E97088FD52DB}" type="pres">
      <dgm:prSet presAssocID="{77DAB1AD-55B0-4F51-A786-349BF987BBE1}" presName="node" presStyleLbl="node1" presStyleIdx="3" presStyleCnt="5" custScaleX="120400" custScaleY="1207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3E22B3-2EA1-4236-9E41-B0C4512A1DA9}" type="pres">
      <dgm:prSet presAssocID="{FE03AA4D-6CA5-4830-A0CF-723C89EE813C}" presName="sibTrans" presStyleCnt="0"/>
      <dgm:spPr/>
    </dgm:pt>
    <dgm:pt modelId="{65258B11-598B-4D83-806B-D76470535B7F}" type="pres">
      <dgm:prSet presAssocID="{CB7BA33A-CC94-4BD0-9136-12F75F78E00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26A36F0-D1A9-427E-AC2F-A269F5E16253}" srcId="{2DB53BA5-EC1B-4590-B758-8A635B21A55B}" destId="{34B717A4-22B7-41B1-B85A-39DCFD0DCD0F}" srcOrd="0" destOrd="0" parTransId="{0880FA37-50E0-44A6-BB8B-FDA7CF0C26DC}" sibTransId="{2F6BA948-8D1F-417F-BFE1-539EFAEB615E}"/>
    <dgm:cxn modelId="{45DEB304-7C57-4DBD-BC38-1D869EF6D948}" type="presOf" srcId="{CB7BA33A-CC94-4BD0-9136-12F75F78E00D}" destId="{65258B11-598B-4D83-806B-D76470535B7F}" srcOrd="0" destOrd="0" presId="urn:microsoft.com/office/officeart/2005/8/layout/default"/>
    <dgm:cxn modelId="{1BDE2B13-E5B3-4D55-81D3-160E1F858505}" type="presOf" srcId="{2DB53BA5-EC1B-4590-B758-8A635B21A55B}" destId="{C36849F6-62A0-4BC1-AF2E-931AC67F9900}" srcOrd="0" destOrd="0" presId="urn:microsoft.com/office/officeart/2005/8/layout/default"/>
    <dgm:cxn modelId="{0ADEC768-5618-4AF9-95A8-36691EF2AAF8}" type="presOf" srcId="{1FB9C8AE-8E6E-4E9E-9C4B-F6E930428145}" destId="{F426BA37-812E-45FA-A372-2A9847FEEEA7}" srcOrd="0" destOrd="0" presId="urn:microsoft.com/office/officeart/2005/8/layout/default"/>
    <dgm:cxn modelId="{A75166D1-122F-4A82-9075-9CE0C0134324}" srcId="{2DB53BA5-EC1B-4590-B758-8A635B21A55B}" destId="{77DAB1AD-55B0-4F51-A786-349BF987BBE1}" srcOrd="3" destOrd="0" parTransId="{36879FD7-0006-442A-8812-406189783D53}" sibTransId="{FE03AA4D-6CA5-4830-A0CF-723C89EE813C}"/>
    <dgm:cxn modelId="{36069001-4F3E-4904-A4A1-D12951220983}" type="presOf" srcId="{1083B3C6-9919-4BEE-933A-D6E8E7CD9242}" destId="{1A011294-3AE6-4C00-95C5-D3C6EC1AEC01}" srcOrd="0" destOrd="0" presId="urn:microsoft.com/office/officeart/2005/8/layout/default"/>
    <dgm:cxn modelId="{F6E3FE3D-C723-4A1B-9851-65EFE55DC593}" type="presOf" srcId="{34B717A4-22B7-41B1-B85A-39DCFD0DCD0F}" destId="{5A243FDA-911C-4438-BA7F-C686914BA656}" srcOrd="0" destOrd="0" presId="urn:microsoft.com/office/officeart/2005/8/layout/default"/>
    <dgm:cxn modelId="{88358183-02F7-4A95-B463-0EDDEE931317}" srcId="{2DB53BA5-EC1B-4590-B758-8A635B21A55B}" destId="{1083B3C6-9919-4BEE-933A-D6E8E7CD9242}" srcOrd="2" destOrd="0" parTransId="{810FC7AC-DE2C-4084-BC31-0F1FF56CA3F9}" sibTransId="{19262901-124F-442B-B695-1B84233E99F9}"/>
    <dgm:cxn modelId="{4B1F6BA7-C273-4749-9E61-BDBB5F3ACD3B}" type="presOf" srcId="{77DAB1AD-55B0-4F51-A786-349BF987BBE1}" destId="{3F35BB58-2831-44C3-BD3B-E97088FD52DB}" srcOrd="0" destOrd="0" presId="urn:microsoft.com/office/officeart/2005/8/layout/default"/>
    <dgm:cxn modelId="{19BBDEC0-073B-47D6-9EBF-18D67A5F7CBC}" srcId="{2DB53BA5-EC1B-4590-B758-8A635B21A55B}" destId="{CB7BA33A-CC94-4BD0-9136-12F75F78E00D}" srcOrd="4" destOrd="0" parTransId="{A6E3D615-6B28-4011-95C7-6830CD6D3F46}" sibTransId="{B705DA58-839A-456C-BA0D-A98CDAF41D6C}"/>
    <dgm:cxn modelId="{909817BA-9392-4B00-B76F-BFE68A4DAE55}" srcId="{2DB53BA5-EC1B-4590-B758-8A635B21A55B}" destId="{1FB9C8AE-8E6E-4E9E-9C4B-F6E930428145}" srcOrd="1" destOrd="0" parTransId="{25C1E582-8853-4649-A109-C65A0B8A4D3C}" sibTransId="{410B1679-4B60-47B6-8CAC-03FCC2063247}"/>
    <dgm:cxn modelId="{2435A796-6555-46A1-9240-FC60BA77C078}" type="presParOf" srcId="{C36849F6-62A0-4BC1-AF2E-931AC67F9900}" destId="{5A243FDA-911C-4438-BA7F-C686914BA656}" srcOrd="0" destOrd="0" presId="urn:microsoft.com/office/officeart/2005/8/layout/default"/>
    <dgm:cxn modelId="{838762EB-3C74-4814-9941-CE03B955E2D9}" type="presParOf" srcId="{C36849F6-62A0-4BC1-AF2E-931AC67F9900}" destId="{887A9BB8-D0EF-40B3-8727-EE46286DE8C4}" srcOrd="1" destOrd="0" presId="urn:microsoft.com/office/officeart/2005/8/layout/default"/>
    <dgm:cxn modelId="{78E59B07-957F-49B5-A355-C91E05BEFB87}" type="presParOf" srcId="{C36849F6-62A0-4BC1-AF2E-931AC67F9900}" destId="{F426BA37-812E-45FA-A372-2A9847FEEEA7}" srcOrd="2" destOrd="0" presId="urn:microsoft.com/office/officeart/2005/8/layout/default"/>
    <dgm:cxn modelId="{345849CC-969F-4307-B558-CBB4E077E1A7}" type="presParOf" srcId="{C36849F6-62A0-4BC1-AF2E-931AC67F9900}" destId="{BD7C3C55-1904-4498-BE3F-A196043AEB99}" srcOrd="3" destOrd="0" presId="urn:microsoft.com/office/officeart/2005/8/layout/default"/>
    <dgm:cxn modelId="{BB4C9527-0054-441E-8E6D-EE9943BAD638}" type="presParOf" srcId="{C36849F6-62A0-4BC1-AF2E-931AC67F9900}" destId="{1A011294-3AE6-4C00-95C5-D3C6EC1AEC01}" srcOrd="4" destOrd="0" presId="urn:microsoft.com/office/officeart/2005/8/layout/default"/>
    <dgm:cxn modelId="{4209C505-3F07-47A0-86C9-43A1F4CA418F}" type="presParOf" srcId="{C36849F6-62A0-4BC1-AF2E-931AC67F9900}" destId="{B72368E4-F166-4531-BC8A-47B29FE5B37F}" srcOrd="5" destOrd="0" presId="urn:microsoft.com/office/officeart/2005/8/layout/default"/>
    <dgm:cxn modelId="{79F0C411-4587-4726-A88A-0F4BBDF9D7BE}" type="presParOf" srcId="{C36849F6-62A0-4BC1-AF2E-931AC67F9900}" destId="{3F35BB58-2831-44C3-BD3B-E97088FD52DB}" srcOrd="6" destOrd="0" presId="urn:microsoft.com/office/officeart/2005/8/layout/default"/>
    <dgm:cxn modelId="{33500FB0-A048-43C7-85F6-03E94AC7B2D4}" type="presParOf" srcId="{C36849F6-62A0-4BC1-AF2E-931AC67F9900}" destId="{103E22B3-2EA1-4236-9E41-B0C4512A1DA9}" srcOrd="7" destOrd="0" presId="urn:microsoft.com/office/officeart/2005/8/layout/default"/>
    <dgm:cxn modelId="{ECD42D99-000C-4EFF-BCFB-76EBAE5DBDB4}" type="presParOf" srcId="{C36849F6-62A0-4BC1-AF2E-931AC67F9900}" destId="{65258B11-598B-4D83-806B-D76470535B7F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7D47122-61E2-4433-96C5-67EE082FBDDB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CE668E-C089-464F-8EBF-3B9BD61038F3}">
      <dgm:prSet phldrT="[Текст]"/>
      <dgm:spPr/>
      <dgm:t>
        <a:bodyPr/>
        <a:lstStyle/>
        <a:p>
          <a:endParaRPr lang="en-US"/>
        </a:p>
      </dgm:t>
    </dgm:pt>
    <dgm:pt modelId="{882FBB9E-4901-438A-A084-77B613CCC44A}" type="parTrans" cxnId="{010CA6B1-6ED0-4DEA-B6E1-20932536F34D}">
      <dgm:prSet/>
      <dgm:spPr/>
      <dgm:t>
        <a:bodyPr/>
        <a:lstStyle/>
        <a:p>
          <a:endParaRPr lang="ru-RU"/>
        </a:p>
      </dgm:t>
    </dgm:pt>
    <dgm:pt modelId="{252A78C7-7077-4525-8C86-5CFB2077058B}" type="sibTrans" cxnId="{010CA6B1-6ED0-4DEA-B6E1-20932536F34D}">
      <dgm:prSet/>
      <dgm:spPr/>
      <dgm:t>
        <a:bodyPr/>
        <a:lstStyle/>
        <a:p>
          <a:endParaRPr lang="ru-RU"/>
        </a:p>
      </dgm:t>
    </dgm:pt>
    <dgm:pt modelId="{49982DE9-F2BA-4D61-A71B-687A51954853}">
      <dgm:prSet/>
      <dgm:spPr/>
      <dgm:t>
        <a:bodyPr/>
        <a:lstStyle/>
        <a:p>
          <a:r>
            <a:rPr lang="uk-UA" dirty="0"/>
            <a:t>Положення про систему рейтингового оцінювання діяльності НПП, кафедр і факультетів ХДУ (пільгове навантаження)</a:t>
          </a:r>
          <a:endParaRPr lang="ru-RU" dirty="0"/>
        </a:p>
      </dgm:t>
    </dgm:pt>
    <dgm:pt modelId="{FA8600BA-F240-42E2-95AA-B391889075B9}" type="parTrans" cxnId="{2F956310-F62C-423A-A82B-DADFFBEF9C8F}">
      <dgm:prSet/>
      <dgm:spPr/>
      <dgm:t>
        <a:bodyPr/>
        <a:lstStyle/>
        <a:p>
          <a:endParaRPr lang="ru-RU"/>
        </a:p>
      </dgm:t>
    </dgm:pt>
    <dgm:pt modelId="{3648BB50-D263-4900-9675-985CC4641F92}" type="sibTrans" cxnId="{2F956310-F62C-423A-A82B-DADFFBEF9C8F}">
      <dgm:prSet/>
      <dgm:spPr/>
      <dgm:t>
        <a:bodyPr/>
        <a:lstStyle/>
        <a:p>
          <a:endParaRPr lang="ru-RU"/>
        </a:p>
      </dgm:t>
    </dgm:pt>
    <dgm:pt modelId="{4C1A71D7-15D3-479C-99B4-E31DF38CBD1B}">
      <dgm:prSet/>
      <dgm:spPr/>
      <dgm:t>
        <a:bodyPr/>
        <a:lstStyle/>
        <a:p>
          <a:r>
            <a:rPr lang="uk-UA" dirty="0"/>
            <a:t>Положення про критерії преміювання науково-педагогічних працівників університету (премія)</a:t>
          </a:r>
          <a:endParaRPr lang="ru-RU" dirty="0"/>
        </a:p>
      </dgm:t>
    </dgm:pt>
    <dgm:pt modelId="{1ADD36A3-EA49-4086-8ECA-3CDDF363B734}" type="parTrans" cxnId="{81F1CFDC-46AF-40A3-BC10-944EE6CDFACA}">
      <dgm:prSet/>
      <dgm:spPr/>
      <dgm:t>
        <a:bodyPr/>
        <a:lstStyle/>
        <a:p>
          <a:endParaRPr lang="ru-RU"/>
        </a:p>
      </dgm:t>
    </dgm:pt>
    <dgm:pt modelId="{FFF8E106-831B-41E0-B52E-1C9B4CF0EE72}" type="sibTrans" cxnId="{81F1CFDC-46AF-40A3-BC10-944EE6CDFACA}">
      <dgm:prSet/>
      <dgm:spPr/>
      <dgm:t>
        <a:bodyPr/>
        <a:lstStyle/>
        <a:p>
          <a:endParaRPr lang="ru-RU"/>
        </a:p>
      </dgm:t>
    </dgm:pt>
    <dgm:pt modelId="{1C222948-B8E8-4B5B-9394-1E2046ED5725}">
      <dgm:prSet/>
      <dgm:spPr/>
      <dgm:t>
        <a:bodyPr/>
        <a:lstStyle/>
        <a:p>
          <a:r>
            <a:rPr lang="uk-UA" dirty="0"/>
            <a:t>Наказ ректора про навантаження (надбавка до ставки)</a:t>
          </a:r>
          <a:endParaRPr lang="ru-RU" dirty="0"/>
        </a:p>
      </dgm:t>
    </dgm:pt>
    <dgm:pt modelId="{5B5B2208-2E97-4E21-8F17-3A8A1A944193}" type="parTrans" cxnId="{4849716E-1CAE-4028-9E2D-2901D561C647}">
      <dgm:prSet/>
      <dgm:spPr/>
      <dgm:t>
        <a:bodyPr/>
        <a:lstStyle/>
        <a:p>
          <a:endParaRPr lang="ru-RU"/>
        </a:p>
      </dgm:t>
    </dgm:pt>
    <dgm:pt modelId="{3B3C861C-4AC1-4F97-BA84-93504FEA31F5}" type="sibTrans" cxnId="{4849716E-1CAE-4028-9E2D-2901D561C647}">
      <dgm:prSet/>
      <dgm:spPr/>
      <dgm:t>
        <a:bodyPr/>
        <a:lstStyle/>
        <a:p>
          <a:endParaRPr lang="ru-RU"/>
        </a:p>
      </dgm:t>
    </dgm:pt>
    <dgm:pt modelId="{05A62496-278E-441B-9F99-3B36B8B1EF13}">
      <dgm:prSet phldrT="[Текст]"/>
      <dgm:spPr/>
      <dgm:t>
        <a:bodyPr/>
        <a:lstStyle/>
        <a:p>
          <a:r>
            <a:rPr lang="uk-UA" dirty="0"/>
            <a:t>Заохочення гаранта</a:t>
          </a:r>
          <a:endParaRPr lang="ru-RU" dirty="0"/>
        </a:p>
      </dgm:t>
    </dgm:pt>
    <dgm:pt modelId="{F5538C37-ACEA-48F5-B400-FCD63E888F1D}" type="sibTrans" cxnId="{B53399EB-55E0-4AD1-A31D-C1217CD90DB9}">
      <dgm:prSet/>
      <dgm:spPr/>
      <dgm:t>
        <a:bodyPr/>
        <a:lstStyle/>
        <a:p>
          <a:endParaRPr lang="ru-RU"/>
        </a:p>
      </dgm:t>
    </dgm:pt>
    <dgm:pt modelId="{4B5D2396-8D22-40EB-9592-DD7FD5407DBC}" type="parTrans" cxnId="{B53399EB-55E0-4AD1-A31D-C1217CD90DB9}">
      <dgm:prSet/>
      <dgm:spPr/>
      <dgm:t>
        <a:bodyPr/>
        <a:lstStyle/>
        <a:p>
          <a:endParaRPr lang="ru-RU"/>
        </a:p>
      </dgm:t>
    </dgm:pt>
    <dgm:pt modelId="{6B2A3BA3-0937-4D06-80C7-6472379D9DDF}" type="pres">
      <dgm:prSet presAssocID="{97D47122-61E2-4433-96C5-67EE082FBDD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52C7B6D-634A-464F-AD29-252A23AA3986}" type="pres">
      <dgm:prSet presAssocID="{05A62496-278E-441B-9F99-3B36B8B1EF13}" presName="roof" presStyleLbl="dkBgShp" presStyleIdx="0" presStyleCnt="2"/>
      <dgm:spPr/>
      <dgm:t>
        <a:bodyPr/>
        <a:lstStyle/>
        <a:p>
          <a:endParaRPr lang="en-US"/>
        </a:p>
      </dgm:t>
    </dgm:pt>
    <dgm:pt modelId="{C3C6F4FF-06CB-4D98-B31C-97D6A2E5604A}" type="pres">
      <dgm:prSet presAssocID="{05A62496-278E-441B-9F99-3B36B8B1EF13}" presName="pillars" presStyleCnt="0"/>
      <dgm:spPr/>
    </dgm:pt>
    <dgm:pt modelId="{44E9F8A2-3DD5-48FC-9109-B5B22A48B848}" type="pres">
      <dgm:prSet presAssocID="{05A62496-278E-441B-9F99-3B36B8B1EF13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EC366C-2E9C-41F5-8B47-6D080B9103E1}" type="pres">
      <dgm:prSet presAssocID="{4C1A71D7-15D3-479C-99B4-E31DF38CBD1B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296FA6-7BF8-406A-80BA-B290F6BAF2AB}" type="pres">
      <dgm:prSet presAssocID="{1C222948-B8E8-4B5B-9394-1E2046ED5725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8CAF9D-3CC0-4D70-8DCE-F95493EC1F10}" type="pres">
      <dgm:prSet presAssocID="{05A62496-278E-441B-9F99-3B36B8B1EF13}" presName="base" presStyleLbl="dkBgShp" presStyleIdx="1" presStyleCnt="2"/>
      <dgm:spPr/>
    </dgm:pt>
  </dgm:ptLst>
  <dgm:cxnLst>
    <dgm:cxn modelId="{55F1BC3C-0CA5-428C-AE71-EBC7F3141E4A}" type="presOf" srcId="{05A62496-278E-441B-9F99-3B36B8B1EF13}" destId="{852C7B6D-634A-464F-AD29-252A23AA3986}" srcOrd="0" destOrd="0" presId="urn:microsoft.com/office/officeart/2005/8/layout/hList3"/>
    <dgm:cxn modelId="{6D5D435E-32E8-4887-A21B-25293C2B7355}" type="presOf" srcId="{97D47122-61E2-4433-96C5-67EE082FBDDB}" destId="{6B2A3BA3-0937-4D06-80C7-6472379D9DDF}" srcOrd="0" destOrd="0" presId="urn:microsoft.com/office/officeart/2005/8/layout/hList3"/>
    <dgm:cxn modelId="{6A3C7942-31DB-4460-BE96-FFE6BD2FEB82}" type="presOf" srcId="{4C1A71D7-15D3-479C-99B4-E31DF38CBD1B}" destId="{2EEC366C-2E9C-41F5-8B47-6D080B9103E1}" srcOrd="0" destOrd="0" presId="urn:microsoft.com/office/officeart/2005/8/layout/hList3"/>
    <dgm:cxn modelId="{B65B8A76-BD39-4D43-8181-9F9A6C6EBC1D}" type="presOf" srcId="{1C222948-B8E8-4B5B-9394-1E2046ED5725}" destId="{55296FA6-7BF8-406A-80BA-B290F6BAF2AB}" srcOrd="0" destOrd="0" presId="urn:microsoft.com/office/officeart/2005/8/layout/hList3"/>
    <dgm:cxn modelId="{2F956310-F62C-423A-A82B-DADFFBEF9C8F}" srcId="{05A62496-278E-441B-9F99-3B36B8B1EF13}" destId="{49982DE9-F2BA-4D61-A71B-687A51954853}" srcOrd="0" destOrd="0" parTransId="{FA8600BA-F240-42E2-95AA-B391889075B9}" sibTransId="{3648BB50-D263-4900-9675-985CC4641F92}"/>
    <dgm:cxn modelId="{B2C15571-F172-4CA0-BC36-869213C318A7}" type="presOf" srcId="{49982DE9-F2BA-4D61-A71B-687A51954853}" destId="{44E9F8A2-3DD5-48FC-9109-B5B22A48B848}" srcOrd="0" destOrd="0" presId="urn:microsoft.com/office/officeart/2005/8/layout/hList3"/>
    <dgm:cxn modelId="{B53399EB-55E0-4AD1-A31D-C1217CD90DB9}" srcId="{97D47122-61E2-4433-96C5-67EE082FBDDB}" destId="{05A62496-278E-441B-9F99-3B36B8B1EF13}" srcOrd="0" destOrd="0" parTransId="{4B5D2396-8D22-40EB-9592-DD7FD5407DBC}" sibTransId="{F5538C37-ACEA-48F5-B400-FCD63E888F1D}"/>
    <dgm:cxn modelId="{010CA6B1-6ED0-4DEA-B6E1-20932536F34D}" srcId="{97D47122-61E2-4433-96C5-67EE082FBDDB}" destId="{EACE668E-C089-464F-8EBF-3B9BD61038F3}" srcOrd="1" destOrd="0" parTransId="{882FBB9E-4901-438A-A084-77B613CCC44A}" sibTransId="{252A78C7-7077-4525-8C86-5CFB2077058B}"/>
    <dgm:cxn modelId="{81F1CFDC-46AF-40A3-BC10-944EE6CDFACA}" srcId="{05A62496-278E-441B-9F99-3B36B8B1EF13}" destId="{4C1A71D7-15D3-479C-99B4-E31DF38CBD1B}" srcOrd="1" destOrd="0" parTransId="{1ADD36A3-EA49-4086-8ECA-3CDDF363B734}" sibTransId="{FFF8E106-831B-41E0-B52E-1C9B4CF0EE72}"/>
    <dgm:cxn modelId="{4849716E-1CAE-4028-9E2D-2901D561C647}" srcId="{05A62496-278E-441B-9F99-3B36B8B1EF13}" destId="{1C222948-B8E8-4B5B-9394-1E2046ED5725}" srcOrd="2" destOrd="0" parTransId="{5B5B2208-2E97-4E21-8F17-3A8A1A944193}" sibTransId="{3B3C861C-4AC1-4F97-BA84-93504FEA31F5}"/>
    <dgm:cxn modelId="{923C0918-46DC-43C0-B296-DF10E5E90C85}" type="presParOf" srcId="{6B2A3BA3-0937-4D06-80C7-6472379D9DDF}" destId="{852C7B6D-634A-464F-AD29-252A23AA3986}" srcOrd="0" destOrd="0" presId="urn:microsoft.com/office/officeart/2005/8/layout/hList3"/>
    <dgm:cxn modelId="{96FD6B95-3BEF-41D0-8C0B-57BAA5C39CA6}" type="presParOf" srcId="{6B2A3BA3-0937-4D06-80C7-6472379D9DDF}" destId="{C3C6F4FF-06CB-4D98-B31C-97D6A2E5604A}" srcOrd="1" destOrd="0" presId="urn:microsoft.com/office/officeart/2005/8/layout/hList3"/>
    <dgm:cxn modelId="{CC79FCD4-B378-43A9-8D96-B84609D2E6E8}" type="presParOf" srcId="{C3C6F4FF-06CB-4D98-B31C-97D6A2E5604A}" destId="{44E9F8A2-3DD5-48FC-9109-B5B22A48B848}" srcOrd="0" destOrd="0" presId="urn:microsoft.com/office/officeart/2005/8/layout/hList3"/>
    <dgm:cxn modelId="{8ADC6C6E-5C85-4E31-AEF0-5326CE64D489}" type="presParOf" srcId="{C3C6F4FF-06CB-4D98-B31C-97D6A2E5604A}" destId="{2EEC366C-2E9C-41F5-8B47-6D080B9103E1}" srcOrd="1" destOrd="0" presId="urn:microsoft.com/office/officeart/2005/8/layout/hList3"/>
    <dgm:cxn modelId="{B51B9A31-7D95-4DD1-A416-64634CB6C0C8}" type="presParOf" srcId="{C3C6F4FF-06CB-4D98-B31C-97D6A2E5604A}" destId="{55296FA6-7BF8-406A-80BA-B290F6BAF2AB}" srcOrd="2" destOrd="0" presId="urn:microsoft.com/office/officeart/2005/8/layout/hList3"/>
    <dgm:cxn modelId="{AEE20DCE-4520-490F-B9F6-A676AFCF2EBE}" type="presParOf" srcId="{6B2A3BA3-0937-4D06-80C7-6472379D9DDF}" destId="{B78CAF9D-3CC0-4D70-8DCE-F95493EC1F10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557250-D591-497C-A3EB-10E41701EC06}">
      <dsp:nvSpPr>
        <dsp:cNvPr id="0" name=""/>
        <dsp:cNvSpPr/>
      </dsp:nvSpPr>
      <dsp:spPr>
        <a:xfrm rot="16200000">
          <a:off x="796751" y="-796751"/>
          <a:ext cx="2624137" cy="4217640"/>
        </a:xfrm>
        <a:prstGeom prst="round1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>
              <a:solidFill>
                <a:schemeClr val="tx1"/>
              </a:solidFill>
            </a:rPr>
            <a:t>Керівник робочої групи може призначатися гарантом освітньої програми (ОП). </a:t>
          </a:r>
          <a:endParaRPr lang="ru-RU" sz="1700" kern="1200" dirty="0">
            <a:solidFill>
              <a:schemeClr val="tx1"/>
            </a:solidFill>
          </a:endParaRPr>
        </a:p>
      </dsp:txBody>
      <dsp:txXfrm rot="5400000">
        <a:off x="0" y="0"/>
        <a:ext cx="4217640" cy="1968103"/>
      </dsp:txXfrm>
    </dsp:sp>
    <dsp:sp modelId="{BFB30F75-D71A-4559-B46D-4CB3F30BD577}">
      <dsp:nvSpPr>
        <dsp:cNvPr id="0" name=""/>
        <dsp:cNvSpPr/>
      </dsp:nvSpPr>
      <dsp:spPr>
        <a:xfrm>
          <a:off x="4217640" y="0"/>
          <a:ext cx="4217640" cy="2624137"/>
        </a:xfrm>
        <a:prstGeom prst="round1Rect">
          <a:avLst/>
        </a:prstGeom>
        <a:solidFill>
          <a:schemeClr val="accent5">
            <a:alpha val="90000"/>
            <a:hueOff val="0"/>
            <a:satOff val="0"/>
            <a:lumOff val="0"/>
            <a:alphaOff val="-13333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>
              <a:solidFill>
                <a:schemeClr val="tx1"/>
              </a:solidFill>
            </a:rPr>
            <a:t>призначається наказом ректора Університету на підставі відомостей про кандидата, витягів з протоколів засідань кафедри/кафедр, вченої ради факультету, вченої ради Університету</a:t>
          </a:r>
          <a:endParaRPr lang="ru-RU" sz="1700" kern="1200" dirty="0">
            <a:solidFill>
              <a:schemeClr val="tx1"/>
            </a:solidFill>
          </a:endParaRPr>
        </a:p>
      </dsp:txBody>
      <dsp:txXfrm>
        <a:off x="4217640" y="0"/>
        <a:ext cx="4217640" cy="1968103"/>
      </dsp:txXfrm>
    </dsp:sp>
    <dsp:sp modelId="{89510888-58A9-458B-99FE-AD1262AE60B5}">
      <dsp:nvSpPr>
        <dsp:cNvPr id="0" name=""/>
        <dsp:cNvSpPr/>
      </dsp:nvSpPr>
      <dsp:spPr>
        <a:xfrm rot="10800000">
          <a:off x="0" y="2624137"/>
          <a:ext cx="4217640" cy="2624137"/>
        </a:xfrm>
        <a:prstGeom prst="round1Rect">
          <a:avLst/>
        </a:prstGeom>
        <a:solidFill>
          <a:schemeClr val="accent5">
            <a:alpha val="90000"/>
            <a:hueOff val="0"/>
            <a:satOff val="0"/>
            <a:lumOff val="0"/>
            <a:alphaOff val="-26667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>
              <a:solidFill>
                <a:schemeClr val="tx1"/>
              </a:solidFill>
            </a:rPr>
            <a:t>вперше вибирається із числа членів робочої групи</a:t>
          </a:r>
          <a:endParaRPr lang="ru-RU" sz="1700" kern="1200" dirty="0">
            <a:solidFill>
              <a:schemeClr val="tx1"/>
            </a:solidFill>
          </a:endParaRPr>
        </a:p>
      </dsp:txBody>
      <dsp:txXfrm rot="10800000">
        <a:off x="0" y="3280171"/>
        <a:ext cx="4217640" cy="1968103"/>
      </dsp:txXfrm>
    </dsp:sp>
    <dsp:sp modelId="{2B4508B2-7167-4B88-BB4F-AC1C75F1FC7C}">
      <dsp:nvSpPr>
        <dsp:cNvPr id="0" name=""/>
        <dsp:cNvSpPr/>
      </dsp:nvSpPr>
      <dsp:spPr>
        <a:xfrm rot="5400000">
          <a:off x="5014391" y="1827386"/>
          <a:ext cx="2624137" cy="4217640"/>
        </a:xfrm>
        <a:prstGeom prst="round1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>
              <a:solidFill>
                <a:schemeClr val="tx1"/>
              </a:solidFill>
            </a:rPr>
            <a:t>несе відповідальність за якість і реалізацію освітньої програми</a:t>
          </a:r>
        </a:p>
      </dsp:txBody>
      <dsp:txXfrm rot="-5400000">
        <a:off x="4217640" y="3280171"/>
        <a:ext cx="4217640" cy="1968103"/>
      </dsp:txXfrm>
    </dsp:sp>
    <dsp:sp modelId="{313B42B2-786A-4FBB-ADBE-08FCAD364E23}">
      <dsp:nvSpPr>
        <dsp:cNvPr id="0" name=""/>
        <dsp:cNvSpPr/>
      </dsp:nvSpPr>
      <dsp:spPr>
        <a:xfrm>
          <a:off x="2952347" y="1968103"/>
          <a:ext cx="2530584" cy="1312068"/>
        </a:xfrm>
        <a:prstGeom prst="roundRect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15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>
              <a:solidFill>
                <a:schemeClr val="tx1"/>
              </a:solidFill>
              <a:latin typeface="Verdana" pitchFamily="34" charset="0"/>
            </a:rPr>
            <a:t>Гарант освітньої програми</a:t>
          </a:r>
          <a:endParaRPr lang="ru-RU" sz="2000" b="1" kern="1200" dirty="0">
            <a:solidFill>
              <a:schemeClr val="tx1"/>
            </a:solidFill>
            <a:latin typeface="Verdana" pitchFamily="34" charset="0"/>
          </a:endParaRPr>
        </a:p>
      </dsp:txBody>
      <dsp:txXfrm>
        <a:off x="3016397" y="2032153"/>
        <a:ext cx="2402484" cy="11839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354CA6-0A7E-4751-98DB-181DFD98E7D9}">
      <dsp:nvSpPr>
        <dsp:cNvPr id="0" name=""/>
        <dsp:cNvSpPr/>
      </dsp:nvSpPr>
      <dsp:spPr>
        <a:xfrm rot="16200000">
          <a:off x="-1414031" y="1414992"/>
          <a:ext cx="5328591" cy="249860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u="sng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на першому (бакалаврському) рівні вищої освіти </a:t>
          </a:r>
          <a:r>
            <a:rPr lang="uk-UA" sz="1400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- </a:t>
          </a:r>
          <a:r>
            <a:rPr lang="uk-UA" sz="1400" kern="1200" dirty="0">
              <a:latin typeface="Times New Roman" pitchFamily="18" charset="0"/>
              <a:cs typeface="Times New Roman" pitchFamily="18" charset="0"/>
            </a:rPr>
            <a:t>науковий ступінь за відповідною або спорідненою спеціальністю; не менше 4 для відповідної спеціальності і не менше 7 показників зі спорідненої спеціальності з переліку Ліцензійних умов і підтверджених документально; стаж науково-педагогічної та/або наукової роботи не менше </a:t>
          </a:r>
          <a:r>
            <a:rPr lang="uk-UA" sz="1400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5 років</a:t>
          </a:r>
          <a:endParaRPr lang="ru-RU" sz="14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961" y="1065718"/>
        <a:ext cx="2498607" cy="3197155"/>
      </dsp:txXfrm>
    </dsp:sp>
    <dsp:sp modelId="{388A27F2-CA3C-41D3-BAC8-109A1392A88C}">
      <dsp:nvSpPr>
        <dsp:cNvPr id="0" name=""/>
        <dsp:cNvSpPr/>
      </dsp:nvSpPr>
      <dsp:spPr>
        <a:xfrm rot="16200000">
          <a:off x="1271972" y="1414992"/>
          <a:ext cx="5328591" cy="249860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u="sng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на другому (магістерському) рівні вищої освіти </a:t>
          </a:r>
          <a:r>
            <a:rPr lang="uk-UA" sz="1400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- науковий ступінь за відповідною або спорідненою спеціальністю; не менше </a:t>
          </a:r>
          <a:r>
            <a:rPr lang="ru-RU" sz="1400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4 для </a:t>
          </a:r>
          <a:r>
            <a:rPr lang="ru-RU" sz="1400" kern="1200" dirty="0" err="1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відповідної</a:t>
          </a:r>
          <a:r>
            <a:rPr lang="ru-RU" sz="1400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спеціальності</a:t>
          </a:r>
          <a:r>
            <a:rPr lang="ru-RU" sz="1400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і не </a:t>
          </a:r>
          <a:r>
            <a:rPr lang="ru-RU" sz="1400" kern="1200" dirty="0" err="1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менше</a:t>
          </a:r>
          <a:r>
            <a:rPr lang="ru-RU" sz="1400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7 </a:t>
          </a:r>
          <a:r>
            <a:rPr lang="ru-RU" sz="1400" kern="1200" dirty="0" err="1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показників</a:t>
          </a:r>
          <a:r>
            <a:rPr lang="ru-RU" sz="1400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зі</a:t>
          </a:r>
          <a:r>
            <a:rPr lang="ru-RU" sz="1400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спорідненої</a:t>
          </a:r>
          <a:r>
            <a:rPr lang="ru-RU" sz="1400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спеціальності</a:t>
          </a:r>
          <a:r>
            <a:rPr lang="ru-RU" sz="1400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uk-UA" sz="1400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Ліцензійних умов і підтверджених документально; стаж науково-педагогічної роботи не менше 10 років</a:t>
          </a:r>
          <a:endParaRPr lang="ru-RU" sz="14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2686964" y="1065718"/>
        <a:ext cx="2498607" cy="3197155"/>
      </dsp:txXfrm>
    </dsp:sp>
    <dsp:sp modelId="{0B6E7562-93C6-429B-8539-2053EEA25EA3}">
      <dsp:nvSpPr>
        <dsp:cNvPr id="0" name=""/>
        <dsp:cNvSpPr/>
      </dsp:nvSpPr>
      <dsp:spPr>
        <a:xfrm rot="16200000">
          <a:off x="3957975" y="1414992"/>
          <a:ext cx="5328591" cy="249860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u="sng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на третьому рівні (доктор філософії) вищої освіти </a:t>
          </a:r>
          <a:r>
            <a:rPr lang="uk-UA" sz="1400" b="1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–</a:t>
          </a:r>
          <a:r>
            <a:rPr lang="uk-UA" sz="1400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науковий ступінь доктора наук за відповідною або спорідненою спеціальністю; не менше </a:t>
          </a:r>
          <a:r>
            <a:rPr lang="ru-RU" sz="1400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4 для </a:t>
          </a:r>
          <a:r>
            <a:rPr lang="ru-RU" sz="1400" kern="1200" dirty="0" err="1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відповідної</a:t>
          </a:r>
          <a:r>
            <a:rPr lang="ru-RU" sz="1400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спеціальності</a:t>
          </a:r>
          <a:r>
            <a:rPr lang="ru-RU" sz="1400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і не </a:t>
          </a:r>
          <a:r>
            <a:rPr lang="ru-RU" sz="1400" kern="1200" dirty="0" err="1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менше</a:t>
          </a:r>
          <a:r>
            <a:rPr lang="ru-RU" sz="1400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7 </a:t>
          </a:r>
          <a:r>
            <a:rPr lang="ru-RU" sz="1400" kern="1200" dirty="0" err="1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показників</a:t>
          </a:r>
          <a:r>
            <a:rPr lang="ru-RU" sz="1400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зі</a:t>
          </a:r>
          <a:r>
            <a:rPr lang="ru-RU" sz="1400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спорідненої</a:t>
          </a:r>
          <a:r>
            <a:rPr lang="ru-RU" sz="1400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спеціальності</a:t>
          </a:r>
          <a:r>
            <a:rPr lang="ru-RU" sz="1400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uk-UA" sz="1400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Ліцензійних умов і підтверджених документально; стаж науково-педагогічної роботи не менше 10 років</a:t>
          </a:r>
          <a:endParaRPr lang="ru-RU" sz="14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5372967" y="1065718"/>
        <a:ext cx="2498607" cy="31971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E1265E-1F00-4989-93ED-4A10671AAE71}">
      <dsp:nvSpPr>
        <dsp:cNvPr id="0" name=""/>
        <dsp:cNvSpPr/>
      </dsp:nvSpPr>
      <dsp:spPr>
        <a:xfrm>
          <a:off x="0" y="311892"/>
          <a:ext cx="8219256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0980A9-3CD7-4989-9E0D-8B20A9291B10}">
      <dsp:nvSpPr>
        <dsp:cNvPr id="0" name=""/>
        <dsp:cNvSpPr/>
      </dsp:nvSpPr>
      <dsp:spPr>
        <a:xfrm>
          <a:off x="410962" y="179052"/>
          <a:ext cx="5753479" cy="265680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468" tIns="0" rIns="21746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брати участь у визначенні умов реалізації ОП, розробці та затвердженні НП, РНП, </a:t>
          </a:r>
          <a:r>
            <a:rPr lang="uk-UA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силабусів</a:t>
          </a:r>
          <a:r>
            <a:rPr lang="uk-UA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дисциплін, програм практик та інших документів навчально-методичного забезпечення ОП</a:t>
          </a:r>
          <a:endParaRPr lang="ru-RU" sz="1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3931" y="192021"/>
        <a:ext cx="5727541" cy="239742"/>
      </dsp:txXfrm>
    </dsp:sp>
    <dsp:sp modelId="{0FB61DE6-387E-4732-8B8B-6C0758D87D3F}">
      <dsp:nvSpPr>
        <dsp:cNvPr id="0" name=""/>
        <dsp:cNvSpPr/>
      </dsp:nvSpPr>
      <dsp:spPr>
        <a:xfrm>
          <a:off x="0" y="720132"/>
          <a:ext cx="8219256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3333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FD07EE-5AFD-426E-8F71-761B7D672E8F}">
      <dsp:nvSpPr>
        <dsp:cNvPr id="0" name=""/>
        <dsp:cNvSpPr/>
      </dsp:nvSpPr>
      <dsp:spPr>
        <a:xfrm>
          <a:off x="410962" y="587292"/>
          <a:ext cx="5753479" cy="265680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3333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3333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3333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468" tIns="0" rIns="217468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вносити пропозиції щодо </a:t>
          </a:r>
          <a:r>
            <a:rPr lang="ru-RU" sz="11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вносити</a:t>
          </a:r>
          <a:r>
            <a:rPr lang="ru-RU" sz="11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пропозиції</a:t>
          </a:r>
          <a:r>
            <a:rPr lang="ru-RU" sz="11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щодо</a:t>
          </a:r>
          <a:r>
            <a:rPr lang="ru-RU" sz="11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складу </a:t>
          </a:r>
          <a:r>
            <a:rPr lang="ru-RU" sz="11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групи</a:t>
          </a:r>
          <a:r>
            <a:rPr lang="ru-RU" sz="11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забезпечення</a:t>
          </a:r>
          <a:r>
            <a:rPr lang="ru-RU" sz="11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1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якісного</a:t>
          </a:r>
          <a:r>
            <a:rPr lang="ru-RU" sz="11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забезпечення</a:t>
          </a:r>
          <a:r>
            <a:rPr lang="ru-RU" sz="11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освітнього</a:t>
          </a:r>
          <a:r>
            <a:rPr lang="ru-RU" sz="11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процесу</a:t>
          </a:r>
          <a:r>
            <a:rPr lang="ru-RU" sz="11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1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реалізації</a:t>
          </a:r>
          <a:r>
            <a:rPr lang="ru-RU" sz="11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освітньої</a:t>
          </a:r>
          <a:r>
            <a:rPr lang="ru-RU" sz="11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програми</a:t>
          </a:r>
          <a:r>
            <a:rPr lang="ru-RU" sz="11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uk-UA" sz="11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перегляду або оновлення ОП</a:t>
          </a:r>
          <a:endParaRPr lang="ru-RU" sz="11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3931" y="600261"/>
        <a:ext cx="5727541" cy="239742"/>
      </dsp:txXfrm>
    </dsp:sp>
    <dsp:sp modelId="{C595D9A9-50B6-4531-9410-89D73874F7EF}">
      <dsp:nvSpPr>
        <dsp:cNvPr id="0" name=""/>
        <dsp:cNvSpPr/>
      </dsp:nvSpPr>
      <dsp:spPr>
        <a:xfrm>
          <a:off x="0" y="1128372"/>
          <a:ext cx="8219256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6667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5AB6DD-0E86-48AF-AA6B-DEDBD5C8F184}">
      <dsp:nvSpPr>
        <dsp:cNvPr id="0" name=""/>
        <dsp:cNvSpPr/>
      </dsp:nvSpPr>
      <dsp:spPr>
        <a:xfrm>
          <a:off x="410962" y="995532"/>
          <a:ext cx="5753479" cy="265680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6667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6667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6667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468" tIns="0" rIns="217468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вносити пропозиції щодо підготовки програм подвійних дипломів із вітчизняними та закордонними ЗВО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3931" y="1008501"/>
        <a:ext cx="5727541" cy="239742"/>
      </dsp:txXfrm>
    </dsp:sp>
    <dsp:sp modelId="{BBD1270C-CFCD-4367-AE87-7D4C100A040F}">
      <dsp:nvSpPr>
        <dsp:cNvPr id="0" name=""/>
        <dsp:cNvSpPr/>
      </dsp:nvSpPr>
      <dsp:spPr>
        <a:xfrm>
          <a:off x="0" y="1536612"/>
          <a:ext cx="8219256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1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513981-1433-4310-86B0-97ED29F0AC9E}">
      <dsp:nvSpPr>
        <dsp:cNvPr id="0" name=""/>
        <dsp:cNvSpPr/>
      </dsp:nvSpPr>
      <dsp:spPr>
        <a:xfrm>
          <a:off x="410962" y="1403772"/>
          <a:ext cx="5753479" cy="265680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10000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10000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1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468" tIns="0" rIns="217468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вносити обґрунтовані пропозиції щодо кандидатур НПП для викладання дисциплін циклів загальної та професійної підготовки, у тому числі з інших вітчизняних і закордонних ЗВО</a:t>
          </a:r>
          <a:endParaRPr lang="ru-RU" sz="11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3931" y="1416741"/>
        <a:ext cx="5727541" cy="239742"/>
      </dsp:txXfrm>
    </dsp:sp>
    <dsp:sp modelId="{C4763C79-6BCF-4B10-95FD-BED398E81FEE}">
      <dsp:nvSpPr>
        <dsp:cNvPr id="0" name=""/>
        <dsp:cNvSpPr/>
      </dsp:nvSpPr>
      <dsp:spPr>
        <a:xfrm>
          <a:off x="0" y="1944852"/>
          <a:ext cx="8219256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850812-1BC9-4845-AAC8-C8A3C66E6C56}">
      <dsp:nvSpPr>
        <dsp:cNvPr id="0" name=""/>
        <dsp:cNvSpPr/>
      </dsp:nvSpPr>
      <dsp:spPr>
        <a:xfrm>
          <a:off x="410962" y="1812012"/>
          <a:ext cx="5753479" cy="265680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13333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13333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13333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468" tIns="0" rIns="217468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вносити обґрунтовані пропозиції щодо зміни кадрового складу НПП, які забезпечують освітній процес з дисциплін циклів загальної та професійної підготовки, у тому числі з інших вітчизняних і закордонних ЗВО</a:t>
          </a:r>
          <a:endParaRPr lang="ru-RU" sz="1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3931" y="1824981"/>
        <a:ext cx="5727541" cy="239742"/>
      </dsp:txXfrm>
    </dsp:sp>
    <dsp:sp modelId="{921CE51E-F431-4BF7-B0C5-6C87C99DEC53}">
      <dsp:nvSpPr>
        <dsp:cNvPr id="0" name=""/>
        <dsp:cNvSpPr/>
      </dsp:nvSpPr>
      <dsp:spPr>
        <a:xfrm>
          <a:off x="0" y="2353092"/>
          <a:ext cx="8219256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16667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3323A5-CF5B-4F73-9852-623D620130A2}">
      <dsp:nvSpPr>
        <dsp:cNvPr id="0" name=""/>
        <dsp:cNvSpPr/>
      </dsp:nvSpPr>
      <dsp:spPr>
        <a:xfrm>
          <a:off x="410962" y="2220252"/>
          <a:ext cx="5753479" cy="265680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16667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16667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16667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468" tIns="0" rIns="217468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брати участь у формуванні та розподілі навчального навантаження між НПП, які забезпечують підготовку здобувачів вищої освіти для дотримання Ліцензійних і </a:t>
          </a:r>
          <a:r>
            <a:rPr lang="uk-UA" sz="1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акредитаційних</a:t>
          </a:r>
          <a:r>
            <a:rPr lang="uk-UA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вимог, зокрема для дисциплін вільного вибору студента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3931" y="2233221"/>
        <a:ext cx="5727541" cy="239742"/>
      </dsp:txXfrm>
    </dsp:sp>
    <dsp:sp modelId="{A8264C49-CD0B-41DC-9B29-1B968E1C5386}">
      <dsp:nvSpPr>
        <dsp:cNvPr id="0" name=""/>
        <dsp:cNvSpPr/>
      </dsp:nvSpPr>
      <dsp:spPr>
        <a:xfrm>
          <a:off x="0" y="2761332"/>
          <a:ext cx="8219256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055C0-6447-485A-9BEC-205148AD04D3}">
      <dsp:nvSpPr>
        <dsp:cNvPr id="0" name=""/>
        <dsp:cNvSpPr/>
      </dsp:nvSpPr>
      <dsp:spPr>
        <a:xfrm>
          <a:off x="410962" y="2628492"/>
          <a:ext cx="5753479" cy="265680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468" tIns="0" rIns="217468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залучати до експертизи освітньої програми, дисциплін вільного вибору роботодавців, випускників, представників академічної спільноти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3931" y="2641461"/>
        <a:ext cx="5727541" cy="239742"/>
      </dsp:txXfrm>
    </dsp:sp>
    <dsp:sp modelId="{FCE32816-A2F8-40F8-89FD-E1A4EED6A9EE}">
      <dsp:nvSpPr>
        <dsp:cNvPr id="0" name=""/>
        <dsp:cNvSpPr/>
      </dsp:nvSpPr>
      <dsp:spPr>
        <a:xfrm>
          <a:off x="0" y="3169572"/>
          <a:ext cx="8219256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23333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19A9AD-301D-4950-A8C6-9F2032728565}">
      <dsp:nvSpPr>
        <dsp:cNvPr id="0" name=""/>
        <dsp:cNvSpPr/>
      </dsp:nvSpPr>
      <dsp:spPr>
        <a:xfrm>
          <a:off x="410962" y="3036732"/>
          <a:ext cx="5753479" cy="265680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23333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23333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23333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468" tIns="0" rIns="217468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брати участь у засіданнях екзаменаційних комісій з атестації здобувачів вищої освіти, які навчаються за відповідною освітньою програмою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3931" y="3049701"/>
        <a:ext cx="5727541" cy="239742"/>
      </dsp:txXfrm>
    </dsp:sp>
    <dsp:sp modelId="{FA96DA18-2890-4C0F-9B08-52C2EC911917}">
      <dsp:nvSpPr>
        <dsp:cNvPr id="0" name=""/>
        <dsp:cNvSpPr/>
      </dsp:nvSpPr>
      <dsp:spPr>
        <a:xfrm>
          <a:off x="0" y="3577812"/>
          <a:ext cx="8219256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5124E6-A2FD-406B-9E82-EDF21CC0D0A4}">
      <dsp:nvSpPr>
        <dsp:cNvPr id="0" name=""/>
        <dsp:cNvSpPr/>
      </dsp:nvSpPr>
      <dsp:spPr>
        <a:xfrm>
          <a:off x="410962" y="3444972"/>
          <a:ext cx="5753479" cy="265680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26667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26667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26667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468" tIns="0" rIns="217468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брати</a:t>
          </a:r>
          <a:r>
            <a:rPr lang="ru-RU" sz="1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участь у </a:t>
          </a:r>
          <a:r>
            <a:rPr lang="ru-RU" sz="10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підготовці</a:t>
          </a:r>
          <a:r>
            <a:rPr lang="ru-RU" sz="1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експертного</a:t>
          </a:r>
          <a:r>
            <a:rPr lang="ru-RU" sz="1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висновоку</a:t>
          </a:r>
          <a:r>
            <a:rPr lang="ru-RU" sz="1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щоо</a:t>
          </a:r>
          <a:r>
            <a:rPr lang="ru-RU" sz="1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 </a:t>
          </a:r>
          <a:r>
            <a:rPr lang="ru-RU" sz="10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допущення</a:t>
          </a:r>
          <a:r>
            <a:rPr lang="ru-RU" sz="1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здобувачів</a:t>
          </a:r>
          <a:r>
            <a:rPr lang="ru-RU" sz="1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вищої</a:t>
          </a:r>
          <a:r>
            <a:rPr lang="ru-RU" sz="1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освіти</a:t>
          </a:r>
          <a:r>
            <a:rPr lang="ru-RU" sz="1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0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атестації</a:t>
          </a:r>
          <a:r>
            <a:rPr lang="ru-RU" sz="1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за результатами </a:t>
          </a:r>
          <a:r>
            <a:rPr lang="ru-RU" sz="10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перевірки</a:t>
          </a:r>
          <a:r>
            <a:rPr lang="ru-RU" sz="1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кваліфікаційних</a:t>
          </a:r>
          <a:r>
            <a:rPr lang="ru-RU" sz="1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робіт</a:t>
          </a:r>
          <a:r>
            <a:rPr lang="ru-RU" sz="1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0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дотримання</a:t>
          </a:r>
          <a:r>
            <a:rPr lang="ru-RU" sz="1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вимог</a:t>
          </a:r>
          <a:r>
            <a:rPr lang="ru-RU" sz="1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академічної</a:t>
          </a:r>
          <a:r>
            <a:rPr lang="ru-RU" sz="1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доброчесності</a:t>
          </a:r>
          <a:endParaRPr lang="ru-RU" sz="1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3931" y="3457941"/>
        <a:ext cx="5727541" cy="239742"/>
      </dsp:txXfrm>
    </dsp:sp>
    <dsp:sp modelId="{ADF36A3E-5E2D-47FB-8351-006243A502B1}">
      <dsp:nvSpPr>
        <dsp:cNvPr id="0" name=""/>
        <dsp:cNvSpPr/>
      </dsp:nvSpPr>
      <dsp:spPr>
        <a:xfrm>
          <a:off x="0" y="3986052"/>
          <a:ext cx="8219256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3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B41752-052D-4D4A-959A-7FFFC56C4DA9}">
      <dsp:nvSpPr>
        <dsp:cNvPr id="0" name=""/>
        <dsp:cNvSpPr/>
      </dsp:nvSpPr>
      <dsp:spPr>
        <a:xfrm>
          <a:off x="410962" y="3853212"/>
          <a:ext cx="5753479" cy="265680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30000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30000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468" tIns="0" rIns="217468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бути присутнім та висловлювати власну позицію на засіданнях робочих груп, випускових кафедр, рад факультету, вченої ради університету, на яких розглядаються питання, що стосуються або можуть вплинути на реалізацію освітньої програми</a:t>
          </a:r>
          <a:endParaRPr lang="ru-RU" sz="1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3931" y="3866181"/>
        <a:ext cx="5727541" cy="239742"/>
      </dsp:txXfrm>
    </dsp:sp>
    <dsp:sp modelId="{4EF804D7-8001-4AF1-8B41-459284E56414}">
      <dsp:nvSpPr>
        <dsp:cNvPr id="0" name=""/>
        <dsp:cNvSpPr/>
      </dsp:nvSpPr>
      <dsp:spPr>
        <a:xfrm>
          <a:off x="0" y="4394291"/>
          <a:ext cx="8219256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33333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906" tIns="187452" rIns="637906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4394291"/>
        <a:ext cx="8219256" cy="226800"/>
      </dsp:txXfrm>
    </dsp:sp>
    <dsp:sp modelId="{6F973E80-D388-44E4-BC1A-57B2E56F10DA}">
      <dsp:nvSpPr>
        <dsp:cNvPr id="0" name=""/>
        <dsp:cNvSpPr/>
      </dsp:nvSpPr>
      <dsp:spPr>
        <a:xfrm>
          <a:off x="410962" y="4261451"/>
          <a:ext cx="5753479" cy="265680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33333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33333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33333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468" tIns="0" rIns="217468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вносити пропозиції щодо матеріального та морального заохочення НПП, які задіяні до реалізації відповідної освітньої програми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3931" y="4274420"/>
        <a:ext cx="5727541" cy="239742"/>
      </dsp:txXfrm>
    </dsp:sp>
    <dsp:sp modelId="{A77F0EA9-8410-4C2F-9AB8-6131BB790A1D}">
      <dsp:nvSpPr>
        <dsp:cNvPr id="0" name=""/>
        <dsp:cNvSpPr/>
      </dsp:nvSpPr>
      <dsp:spPr>
        <a:xfrm>
          <a:off x="0" y="4802531"/>
          <a:ext cx="8219256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36667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C1F079-0D1F-4245-B8B3-D358B80474C4}">
      <dsp:nvSpPr>
        <dsp:cNvPr id="0" name=""/>
        <dsp:cNvSpPr/>
      </dsp:nvSpPr>
      <dsp:spPr>
        <a:xfrm>
          <a:off x="410962" y="4669691"/>
          <a:ext cx="5753479" cy="265680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36667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36667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36667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468" tIns="0" rIns="217468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ініціювати процедури, необхідні для покращення матеріально-технічного та інформаційного забезпечення освітньої програми</a:t>
          </a:r>
          <a:endParaRPr lang="ru-RU" sz="1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3931" y="4682660"/>
        <a:ext cx="5727541" cy="239742"/>
      </dsp:txXfrm>
    </dsp:sp>
    <dsp:sp modelId="{091D3280-8A0C-45DE-9292-5BF9ADBCAA2E}">
      <dsp:nvSpPr>
        <dsp:cNvPr id="0" name=""/>
        <dsp:cNvSpPr/>
      </dsp:nvSpPr>
      <dsp:spPr>
        <a:xfrm>
          <a:off x="0" y="5210771"/>
          <a:ext cx="8219256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D18C7B-E411-41C6-9C43-46497728E8C1}">
      <dsp:nvSpPr>
        <dsp:cNvPr id="0" name=""/>
        <dsp:cNvSpPr/>
      </dsp:nvSpPr>
      <dsp:spPr>
        <a:xfrm>
          <a:off x="410962" y="5077931"/>
          <a:ext cx="5753479" cy="265680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468" tIns="0" rIns="217468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отримувати від будь-якого відділу, служби або структурного підрозділу Університету інформацію, необхідну для заповнення відомостей (звіту) </a:t>
          </a:r>
          <a:r>
            <a:rPr lang="uk-UA" sz="10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самооцінювання</a:t>
          </a:r>
          <a:r>
            <a:rPr lang="uk-UA" sz="1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освітньої програми</a:t>
          </a:r>
          <a:endParaRPr lang="ru-RU" sz="1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3931" y="5090900"/>
        <a:ext cx="5727541" cy="2397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2C7B6D-634A-464F-AD29-252A23AA3986}">
      <dsp:nvSpPr>
        <dsp:cNvPr id="0" name=""/>
        <dsp:cNvSpPr/>
      </dsp:nvSpPr>
      <dsp:spPr>
        <a:xfrm>
          <a:off x="0" y="0"/>
          <a:ext cx="8229600" cy="157448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800" i="1" kern="1200" dirty="0"/>
            <a:t>Обов’язки</a:t>
          </a:r>
          <a:r>
            <a:rPr lang="uk-UA" sz="3800" kern="1200" dirty="0"/>
            <a:t> </a:t>
          </a:r>
          <a:r>
            <a:rPr lang="uk-UA" sz="3800" kern="1200" dirty="0" smtClean="0"/>
            <a:t>Гаранта</a:t>
          </a:r>
        </a:p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800" kern="1200" dirty="0" smtClean="0"/>
            <a:t>щодо </a:t>
          </a:r>
          <a:r>
            <a:rPr lang="uk-UA" sz="3800" kern="1200" dirty="0"/>
            <a:t>реалізації ОП</a:t>
          </a:r>
          <a:endParaRPr lang="ru-RU" sz="3800" kern="1200" dirty="0"/>
        </a:p>
      </dsp:txBody>
      <dsp:txXfrm>
        <a:off x="0" y="0"/>
        <a:ext cx="8229600" cy="1574482"/>
      </dsp:txXfrm>
    </dsp:sp>
    <dsp:sp modelId="{44E9F8A2-3DD5-48FC-9109-B5B22A48B848}">
      <dsp:nvSpPr>
        <dsp:cNvPr id="0" name=""/>
        <dsp:cNvSpPr/>
      </dsp:nvSpPr>
      <dsp:spPr>
        <a:xfrm>
          <a:off x="4018" y="1574482"/>
          <a:ext cx="1370260" cy="33064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/>
            <a:t>- визначення </a:t>
          </a:r>
          <a:r>
            <a:rPr lang="uk-UA" sz="1000" kern="1200" dirty="0">
              <a:latin typeface="Times New Roman" pitchFamily="18" charset="0"/>
              <a:cs typeface="Times New Roman" pitchFamily="18" charset="0"/>
            </a:rPr>
            <a:t>унікальності</a:t>
          </a:r>
          <a:r>
            <a:rPr lang="uk-UA" sz="1000" kern="1200" dirty="0"/>
            <a:t> ОП, цілей, </a:t>
          </a:r>
          <a:r>
            <a:rPr lang="uk-UA" sz="1000" kern="1200" dirty="0" err="1"/>
            <a:t>компетентностей</a:t>
          </a:r>
          <a:r>
            <a:rPr lang="uk-UA" sz="1000" kern="1200" dirty="0"/>
            <a:t>, програмних результатів навчання на відповідність стандарту вищої освіти, Національній рамці кваліфікацій, реалізації місії і стратегії Університету та можливості запровадження освітньої програми;</a:t>
          </a:r>
          <a:endParaRPr lang="ru-RU" sz="1000" kern="1200" dirty="0"/>
        </a:p>
      </dsp:txBody>
      <dsp:txXfrm>
        <a:off x="4018" y="1574482"/>
        <a:ext cx="1370260" cy="3306413"/>
      </dsp:txXfrm>
    </dsp:sp>
    <dsp:sp modelId="{C44B1475-E6E2-407C-ABF3-44E8B0F50518}">
      <dsp:nvSpPr>
        <dsp:cNvPr id="0" name=""/>
        <dsp:cNvSpPr/>
      </dsp:nvSpPr>
      <dsp:spPr>
        <a:xfrm>
          <a:off x="1374278" y="1574482"/>
          <a:ext cx="1370260" cy="33064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/>
            <a:t>- визначення структурно-логічної послідовності при формуванні освітніх компонент для здобуття відповідних </a:t>
          </a:r>
          <a:r>
            <a:rPr lang="uk-UA" sz="1000" kern="1200" dirty="0" err="1"/>
            <a:t>компетентностей</a:t>
          </a:r>
          <a:r>
            <a:rPr lang="uk-UA" sz="1000" kern="1200" dirty="0"/>
            <a:t> за відповідним рівнем вищої освіти;</a:t>
          </a:r>
          <a:endParaRPr lang="ru-RU" sz="1000" kern="1200" dirty="0"/>
        </a:p>
      </dsp:txBody>
      <dsp:txXfrm>
        <a:off x="1374278" y="1574482"/>
        <a:ext cx="1370260" cy="3306413"/>
      </dsp:txXfrm>
    </dsp:sp>
    <dsp:sp modelId="{F82837E3-C08C-432D-B127-6A8888D561AE}">
      <dsp:nvSpPr>
        <dsp:cNvPr id="0" name=""/>
        <dsp:cNvSpPr/>
      </dsp:nvSpPr>
      <dsp:spPr>
        <a:xfrm>
          <a:off x="2744539" y="1574482"/>
          <a:ext cx="1370260" cy="33064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/>
            <a:t>- проведення оновлення і перегляду освітніх програм не рідше одного разу на 2 роки з урахуванням вимог ринку праці, опитувань стейкхолдерів, тенденцій розвитку спеціальності.</a:t>
          </a:r>
          <a:endParaRPr lang="ru-RU" sz="1000" kern="1200"/>
        </a:p>
      </dsp:txBody>
      <dsp:txXfrm>
        <a:off x="2744539" y="1574482"/>
        <a:ext cx="1370260" cy="3306413"/>
      </dsp:txXfrm>
    </dsp:sp>
    <dsp:sp modelId="{07ED0949-4534-45FE-8B0D-F1B277D76168}">
      <dsp:nvSpPr>
        <dsp:cNvPr id="0" name=""/>
        <dsp:cNvSpPr/>
      </dsp:nvSpPr>
      <dsp:spPr>
        <a:xfrm>
          <a:off x="4114800" y="1574482"/>
          <a:ext cx="1370260" cy="33064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/>
            <a:t>- координація заходів, спрямованих на просування освітньої програми на ринку освітніх послуг відповідно до потреб ринку праці, програм міжнародної академічної мобільності;</a:t>
          </a:r>
          <a:endParaRPr lang="ru-RU" sz="1000" kern="1200"/>
        </a:p>
      </dsp:txBody>
      <dsp:txXfrm>
        <a:off x="4114800" y="1574482"/>
        <a:ext cx="1370260" cy="3306413"/>
      </dsp:txXfrm>
    </dsp:sp>
    <dsp:sp modelId="{53566876-967A-44A2-99D2-D6C8615727D9}">
      <dsp:nvSpPr>
        <dsp:cNvPr id="0" name=""/>
        <dsp:cNvSpPr/>
      </dsp:nvSpPr>
      <dsp:spPr>
        <a:xfrm>
          <a:off x="5485060" y="1574482"/>
          <a:ext cx="1370260" cy="33064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/>
            <a:t>- погодження проєкту наказу щодо затвердження тем кваліфікаційних робіт здобувачів освіти;</a:t>
          </a:r>
          <a:endParaRPr lang="ru-RU" sz="1000" kern="1200"/>
        </a:p>
      </dsp:txBody>
      <dsp:txXfrm>
        <a:off x="5485060" y="1574482"/>
        <a:ext cx="1370260" cy="3306413"/>
      </dsp:txXfrm>
    </dsp:sp>
    <dsp:sp modelId="{6490E6F5-4657-4092-87C7-59D6F5ADFC2C}">
      <dsp:nvSpPr>
        <dsp:cNvPr id="0" name=""/>
        <dsp:cNvSpPr/>
      </dsp:nvSpPr>
      <dsp:spPr>
        <a:xfrm>
          <a:off x="6855321" y="1574482"/>
          <a:ext cx="1370260" cy="33064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/>
            <a:t>- контроль та оперативне корегування даних щодо кадрового та матеріально-технічного забезпечення реалізації освітньої програми в Єдиній державній електронній базі з питань освіти (ЄДЕБО) та на офіційному вебсайті </a:t>
          </a:r>
          <a:endParaRPr lang="ru-RU" sz="1000" kern="1200"/>
        </a:p>
      </dsp:txBody>
      <dsp:txXfrm>
        <a:off x="6855321" y="1574482"/>
        <a:ext cx="1370260" cy="3306413"/>
      </dsp:txXfrm>
    </dsp:sp>
    <dsp:sp modelId="{B78CAF9D-3CC0-4D70-8DCE-F95493EC1F10}">
      <dsp:nvSpPr>
        <dsp:cNvPr id="0" name=""/>
        <dsp:cNvSpPr/>
      </dsp:nvSpPr>
      <dsp:spPr>
        <a:xfrm>
          <a:off x="0" y="4880895"/>
          <a:ext cx="8229600" cy="36737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2C7B6D-634A-464F-AD29-252A23AA3986}">
      <dsp:nvSpPr>
        <dsp:cNvPr id="0" name=""/>
        <dsp:cNvSpPr/>
      </dsp:nvSpPr>
      <dsp:spPr>
        <a:xfrm>
          <a:off x="0" y="0"/>
          <a:ext cx="8229600" cy="157448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kern="1200" dirty="0"/>
            <a:t>О</a:t>
          </a:r>
          <a:r>
            <a:rPr lang="uk-UA" sz="4400" i="1" kern="1200" dirty="0"/>
            <a:t>бов’язки</a:t>
          </a:r>
          <a:r>
            <a:rPr lang="uk-UA" sz="4400" kern="1200" dirty="0"/>
            <a:t> Гаранта щодо забезпечення якості освіти</a:t>
          </a:r>
          <a:endParaRPr lang="ru-RU" sz="4400" kern="1200" dirty="0"/>
        </a:p>
      </dsp:txBody>
      <dsp:txXfrm>
        <a:off x="0" y="0"/>
        <a:ext cx="8229600" cy="1574482"/>
      </dsp:txXfrm>
    </dsp:sp>
    <dsp:sp modelId="{44E9F8A2-3DD5-48FC-9109-B5B22A48B848}">
      <dsp:nvSpPr>
        <dsp:cNvPr id="0" name=""/>
        <dsp:cNvSpPr/>
      </dsp:nvSpPr>
      <dsp:spPr>
        <a:xfrm>
          <a:off x="1004" y="1574482"/>
          <a:ext cx="1645518" cy="33064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/>
            <a:t> -</a:t>
          </a:r>
          <a:r>
            <a:rPr lang="en-US" sz="1000" kern="1200" dirty="0"/>
            <a:t> </a:t>
          </a:r>
          <a:r>
            <a:rPr lang="uk-UA" sz="1000" kern="1200" dirty="0"/>
            <a:t>моніторинг дотримання ліцензійних і </a:t>
          </a:r>
          <a:r>
            <a:rPr lang="uk-UA" sz="1000" kern="1200" dirty="0" err="1"/>
            <a:t>акредитаційних</a:t>
          </a:r>
          <a:r>
            <a:rPr lang="uk-UA" sz="1000" kern="1200" dirty="0"/>
            <a:t> умов у сфері вищої освіти щодо кількісних та якісних показників кадрового, навчально-методичного, матеріально-технічного, інформаційного забезпечення ОП</a:t>
          </a:r>
          <a:endParaRPr lang="ru-RU" sz="1000" kern="1200" dirty="0"/>
        </a:p>
      </dsp:txBody>
      <dsp:txXfrm>
        <a:off x="1004" y="1574482"/>
        <a:ext cx="1645518" cy="3306413"/>
      </dsp:txXfrm>
    </dsp:sp>
    <dsp:sp modelId="{C44B1475-E6E2-407C-ABF3-44E8B0F50518}">
      <dsp:nvSpPr>
        <dsp:cNvPr id="0" name=""/>
        <dsp:cNvSpPr/>
      </dsp:nvSpPr>
      <dsp:spPr>
        <a:xfrm>
          <a:off x="1646522" y="1574482"/>
          <a:ext cx="1645518" cy="33064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/>
            <a:t>- проведення планових процедур внутрішнього контролю якості з метою удосконалення ОП, що включають залучення здобувачів вищої освіти до опитувань, процедур академічної доброчесності кваліфікаційних робіт, наукових статей та інших наукових робіт;</a:t>
          </a:r>
          <a:endParaRPr lang="ru-RU" sz="1000" kern="1200" dirty="0"/>
        </a:p>
      </dsp:txBody>
      <dsp:txXfrm>
        <a:off x="1646522" y="1574482"/>
        <a:ext cx="1645518" cy="3306413"/>
      </dsp:txXfrm>
    </dsp:sp>
    <dsp:sp modelId="{F82837E3-C08C-432D-B127-6A8888D561AE}">
      <dsp:nvSpPr>
        <dsp:cNvPr id="0" name=""/>
        <dsp:cNvSpPr/>
      </dsp:nvSpPr>
      <dsp:spPr>
        <a:xfrm>
          <a:off x="3292040" y="1574482"/>
          <a:ext cx="1645518" cy="33064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/>
            <a:t>координація діяльності щодо оновлення та перегляду цілей, змісту, програмних результатів навчання та отриманих </a:t>
          </a:r>
          <a:r>
            <a:rPr lang="uk-UA" sz="1000" kern="1200" dirty="0" err="1"/>
            <a:t>компетентностей</a:t>
          </a:r>
          <a:r>
            <a:rPr lang="uk-UA" sz="1000" kern="1200" dirty="0"/>
            <a:t> освітньої програми з урахуванням результатів опитування різних груп </a:t>
          </a:r>
          <a:r>
            <a:rPr lang="uk-UA" sz="1000" kern="1200" dirty="0" err="1"/>
            <a:t>стейкхолдерів</a:t>
          </a:r>
          <a:r>
            <a:rPr lang="uk-UA" sz="1000" kern="1200" dirty="0"/>
            <a:t>, тенденцій розвитку спеціальності, ринку праці, галузевого та регіонального контексту, а також досвіду аналогічних вітчизняних та іноземних освітніх програм</a:t>
          </a:r>
          <a:endParaRPr lang="ru-RU" sz="1000" kern="1200" dirty="0"/>
        </a:p>
      </dsp:txBody>
      <dsp:txXfrm>
        <a:off x="3292040" y="1574482"/>
        <a:ext cx="1645518" cy="3306413"/>
      </dsp:txXfrm>
    </dsp:sp>
    <dsp:sp modelId="{07ED0949-4534-45FE-8B0D-F1B277D76168}">
      <dsp:nvSpPr>
        <dsp:cNvPr id="0" name=""/>
        <dsp:cNvSpPr/>
      </dsp:nvSpPr>
      <dsp:spPr>
        <a:xfrm>
          <a:off x="4937559" y="1574482"/>
          <a:ext cx="1645518" cy="33064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/>
            <a:t>- дотримуватися кодексу академічної доброчесності НПП;</a:t>
          </a:r>
          <a:endParaRPr lang="ru-RU" sz="1000" kern="1200" dirty="0"/>
        </a:p>
      </dsp:txBody>
      <dsp:txXfrm>
        <a:off x="4937559" y="1574482"/>
        <a:ext cx="1645518" cy="3306413"/>
      </dsp:txXfrm>
    </dsp:sp>
    <dsp:sp modelId="{6490E6F5-4657-4092-87C7-59D6F5ADFC2C}">
      <dsp:nvSpPr>
        <dsp:cNvPr id="0" name=""/>
        <dsp:cNvSpPr/>
      </dsp:nvSpPr>
      <dsp:spPr>
        <a:xfrm>
          <a:off x="6583077" y="1574482"/>
          <a:ext cx="1645518" cy="33064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/>
            <a:t>- оперативне корегування даних щодо кадрового та матеріально-технічного забезпечення реалізації освітньої програми в Єдиній державній електронній базі з питань освіти (ЄДЕБО) та на офіційному </a:t>
          </a:r>
          <a:r>
            <a:rPr lang="uk-UA" sz="1000" kern="1200" dirty="0" err="1"/>
            <a:t>вебсайті</a:t>
          </a:r>
          <a:r>
            <a:rPr lang="uk-UA" sz="1000" kern="1200" dirty="0"/>
            <a:t> </a:t>
          </a:r>
          <a:endParaRPr lang="ru-RU" sz="1000" kern="1200" dirty="0"/>
        </a:p>
      </dsp:txBody>
      <dsp:txXfrm>
        <a:off x="6583077" y="1574482"/>
        <a:ext cx="1645518" cy="3306413"/>
      </dsp:txXfrm>
    </dsp:sp>
    <dsp:sp modelId="{B78CAF9D-3CC0-4D70-8DCE-F95493EC1F10}">
      <dsp:nvSpPr>
        <dsp:cNvPr id="0" name=""/>
        <dsp:cNvSpPr/>
      </dsp:nvSpPr>
      <dsp:spPr>
        <a:xfrm>
          <a:off x="0" y="4880895"/>
          <a:ext cx="8229600" cy="36737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2C7B6D-634A-464F-AD29-252A23AA3986}">
      <dsp:nvSpPr>
        <dsp:cNvPr id="0" name=""/>
        <dsp:cNvSpPr/>
      </dsp:nvSpPr>
      <dsp:spPr>
        <a:xfrm>
          <a:off x="0" y="0"/>
          <a:ext cx="8229600" cy="157448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800" kern="1200" dirty="0"/>
            <a:t>О</a:t>
          </a:r>
          <a:r>
            <a:rPr lang="uk-UA" sz="3800" i="1" kern="1200" dirty="0"/>
            <a:t>бов’язки</a:t>
          </a:r>
          <a:r>
            <a:rPr lang="uk-UA" sz="3800" kern="1200" dirty="0"/>
            <a:t> Гаранта щодо акредитації освітньої програми</a:t>
          </a:r>
          <a:endParaRPr lang="ru-RU" sz="3800" kern="1200" dirty="0"/>
        </a:p>
      </dsp:txBody>
      <dsp:txXfrm>
        <a:off x="0" y="0"/>
        <a:ext cx="8229600" cy="1574482"/>
      </dsp:txXfrm>
    </dsp:sp>
    <dsp:sp modelId="{44E9F8A2-3DD5-48FC-9109-B5B22A48B848}">
      <dsp:nvSpPr>
        <dsp:cNvPr id="0" name=""/>
        <dsp:cNvSpPr/>
      </dsp:nvSpPr>
      <dsp:spPr>
        <a:xfrm>
          <a:off x="4018" y="1574482"/>
          <a:ext cx="2740521" cy="33064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/>
            <a:t>загальне керівництво підготовкою відомостей про самооцінювання освітньої програми та своєчасне розміщення їх на офіційному вебсайті Університету</a:t>
          </a:r>
          <a:endParaRPr lang="ru-RU" sz="1400" kern="1200"/>
        </a:p>
      </dsp:txBody>
      <dsp:txXfrm>
        <a:off x="4018" y="1574482"/>
        <a:ext cx="2740521" cy="3306413"/>
      </dsp:txXfrm>
    </dsp:sp>
    <dsp:sp modelId="{2EEC366C-2E9C-41F5-8B47-6D080B9103E1}">
      <dsp:nvSpPr>
        <dsp:cNvPr id="0" name=""/>
        <dsp:cNvSpPr/>
      </dsp:nvSpPr>
      <dsp:spPr>
        <a:xfrm>
          <a:off x="2744539" y="1574482"/>
          <a:ext cx="2740521" cy="33064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/>
            <a:t>виконання функцій контактної особи від Університету під час проведення зовнішньої </a:t>
          </a:r>
          <a:r>
            <a:rPr lang="uk-UA" sz="1400" kern="1200" dirty="0" err="1"/>
            <a:t>акредитаційної</a:t>
          </a:r>
          <a:r>
            <a:rPr lang="uk-UA" sz="1400" kern="1200" dirty="0"/>
            <a:t> експертизи освітньої програми, зокрема надання Національному агентству відомостей про </a:t>
          </a:r>
          <a:r>
            <a:rPr lang="uk-UA" sz="1400" kern="1200" dirty="0" err="1"/>
            <a:t>самооцінювання</a:t>
          </a:r>
          <a:r>
            <a:rPr lang="uk-UA" sz="1400" kern="1200" dirty="0"/>
            <a:t> та супровідних документів, узгодження та розміщення на офіційному </a:t>
          </a:r>
          <a:r>
            <a:rPr lang="uk-UA" sz="1400" kern="1200" dirty="0" err="1"/>
            <a:t>вебсайті</a:t>
          </a:r>
          <a:r>
            <a:rPr lang="uk-UA" sz="1400" kern="1200" dirty="0"/>
            <a:t> Університету часу проведення акредитації експертною групою</a:t>
          </a:r>
          <a:endParaRPr lang="ru-RU" sz="1400" kern="1200" dirty="0"/>
        </a:p>
      </dsp:txBody>
      <dsp:txXfrm>
        <a:off x="2744539" y="1574482"/>
        <a:ext cx="2740521" cy="3306413"/>
      </dsp:txXfrm>
    </dsp:sp>
    <dsp:sp modelId="{55296FA6-7BF8-406A-80BA-B290F6BAF2AB}">
      <dsp:nvSpPr>
        <dsp:cNvPr id="0" name=""/>
        <dsp:cNvSpPr/>
      </dsp:nvSpPr>
      <dsp:spPr>
        <a:xfrm>
          <a:off x="5485060" y="1574482"/>
          <a:ext cx="2740521" cy="33064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/>
            <a:t>ознайомлення та розміщення на офіційному вебсайті Університету звіту групи експертів за результатами акредитаційної експертизи ОП, участь (в разі необхідності) у засіданнях галузевої експертної ради та Національного агентства, на яких розглядається питання щодо акредитації відповідної ОП.</a:t>
          </a:r>
          <a:endParaRPr lang="ru-RU" sz="1400" kern="1200"/>
        </a:p>
      </dsp:txBody>
      <dsp:txXfrm>
        <a:off x="5485060" y="1574482"/>
        <a:ext cx="2740521" cy="3306413"/>
      </dsp:txXfrm>
    </dsp:sp>
    <dsp:sp modelId="{B78CAF9D-3CC0-4D70-8DCE-F95493EC1F10}">
      <dsp:nvSpPr>
        <dsp:cNvPr id="0" name=""/>
        <dsp:cNvSpPr/>
      </dsp:nvSpPr>
      <dsp:spPr>
        <a:xfrm>
          <a:off x="0" y="4880895"/>
          <a:ext cx="8229600" cy="36737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243FDA-911C-4438-BA7F-C686914BA656}">
      <dsp:nvSpPr>
        <dsp:cNvPr id="0" name=""/>
        <dsp:cNvSpPr/>
      </dsp:nvSpPr>
      <dsp:spPr>
        <a:xfrm>
          <a:off x="0" y="652759"/>
          <a:ext cx="2250250" cy="1591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>
              <a:latin typeface="Times New Roman" pitchFamily="18" charset="0"/>
              <a:cs typeface="Times New Roman" pitchFamily="18" charset="0"/>
            </a:rPr>
            <a:t>навчально-методичним </a:t>
          </a:r>
          <a:r>
            <a:rPr lang="uk-UA" sz="1600" kern="1200" dirty="0" smtClean="0">
              <a:latin typeface="Times New Roman" pitchFamily="18" charset="0"/>
              <a:cs typeface="Times New Roman" pitchFamily="18" charset="0"/>
            </a:rPr>
            <a:t>відділом, відділом аспірантури та докторантури </a:t>
          </a:r>
          <a:r>
            <a:rPr lang="uk-UA" sz="1600" kern="1200" dirty="0">
              <a:latin typeface="Times New Roman" pitchFamily="18" charset="0"/>
              <a:cs typeface="Times New Roman" pitchFamily="18" charset="0"/>
            </a:rPr>
            <a:t>при перегляді освітньої програми і навчальних планів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652759"/>
        <a:ext cx="2250250" cy="1591961"/>
      </dsp:txXfrm>
    </dsp:sp>
    <dsp:sp modelId="{F426BA37-812E-45FA-A372-2A9847FEEEA7}">
      <dsp:nvSpPr>
        <dsp:cNvPr id="0" name=""/>
        <dsp:cNvSpPr/>
      </dsp:nvSpPr>
      <dsp:spPr>
        <a:xfrm>
          <a:off x="2475274" y="773665"/>
          <a:ext cx="2250250" cy="13501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>
              <a:latin typeface="Times New Roman" pitchFamily="18" charset="0"/>
              <a:cs typeface="Times New Roman" pitchFamily="18" charset="0"/>
            </a:rPr>
            <a:t>деканатом при підготовці робочих навчальних планів і додатків до дипломів для визначення компетентностей і програмних результатів навчання випускників ОП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475274" y="773665"/>
        <a:ext cx="2250250" cy="1350150"/>
      </dsp:txXfrm>
    </dsp:sp>
    <dsp:sp modelId="{1A011294-3AE6-4C00-95C5-D3C6EC1AEC01}">
      <dsp:nvSpPr>
        <dsp:cNvPr id="0" name=""/>
        <dsp:cNvSpPr/>
      </dsp:nvSpPr>
      <dsp:spPr>
        <a:xfrm>
          <a:off x="4950550" y="773665"/>
          <a:ext cx="2250250" cy="13501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>
              <a:latin typeface="Times New Roman" pitchFamily="18" charset="0"/>
              <a:cs typeface="Times New Roman" pitchFamily="18" charset="0"/>
            </a:rPr>
            <a:t>відділом забезпечення якості освіти для дотримання процедур перегляду освітньої програми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950550" y="773665"/>
        <a:ext cx="2250250" cy="1350150"/>
      </dsp:txXfrm>
    </dsp:sp>
    <dsp:sp modelId="{3F35BB58-2831-44C3-BD3B-E97088FD52DB}">
      <dsp:nvSpPr>
        <dsp:cNvPr id="0" name=""/>
        <dsp:cNvSpPr/>
      </dsp:nvSpPr>
      <dsp:spPr>
        <a:xfrm>
          <a:off x="1008112" y="2469746"/>
          <a:ext cx="2709300" cy="16300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>
              <a:latin typeface="Times New Roman" pitchFamily="18" charset="0"/>
              <a:cs typeface="Times New Roman" pitchFamily="18" charset="0"/>
            </a:rPr>
            <a:t>завідувачем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/</a:t>
          </a:r>
          <a:r>
            <a:rPr lang="ru-RU" sz="1600" kern="1200" dirty="0" err="1">
              <a:latin typeface="Times New Roman" pitchFamily="18" charset="0"/>
              <a:cs typeface="Times New Roman" pitchFamily="18" charset="0"/>
            </a:rPr>
            <a:t>завідувачкою</a:t>
          </a:r>
          <a:r>
            <a:rPr lang="uk-UA" sz="1600" kern="1200" dirty="0">
              <a:latin typeface="Times New Roman" pitchFamily="18" charset="0"/>
              <a:cs typeface="Times New Roman" pitchFamily="18" charset="0"/>
            </a:rPr>
            <a:t> кафедри при розподілі навантаження за відповідною ОП, зокрема для циклів дисциплін вільного вибору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08112" y="2469746"/>
        <a:ext cx="2709300" cy="1630022"/>
      </dsp:txXfrm>
    </dsp:sp>
    <dsp:sp modelId="{65258B11-598B-4D83-806B-D76470535B7F}">
      <dsp:nvSpPr>
        <dsp:cNvPr id="0" name=""/>
        <dsp:cNvSpPr/>
      </dsp:nvSpPr>
      <dsp:spPr>
        <a:xfrm>
          <a:off x="3942438" y="2609682"/>
          <a:ext cx="2250250" cy="13501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>
              <a:latin typeface="Times New Roman" pitchFamily="18" charset="0"/>
              <a:cs typeface="Times New Roman" pitchFamily="18" charset="0"/>
            </a:rPr>
            <a:t>відділом міжнародних ініціатив та </a:t>
          </a:r>
          <a:r>
            <a:rPr lang="uk-UA" sz="1600" kern="1200" dirty="0" err="1">
              <a:latin typeface="Times New Roman" pitchFamily="18" charset="0"/>
              <a:cs typeface="Times New Roman" pitchFamily="18" charset="0"/>
            </a:rPr>
            <a:t>проєктної</a:t>
          </a:r>
          <a:r>
            <a:rPr lang="uk-UA" sz="1600" kern="1200" dirty="0">
              <a:latin typeface="Times New Roman" pitchFamily="18" charset="0"/>
              <a:cs typeface="Times New Roman" pitchFamily="18" charset="0"/>
            </a:rPr>
            <a:t> діяльності для інтернаціоналізації освітньої програми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42438" y="2609682"/>
        <a:ext cx="2250250" cy="135015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2C7B6D-634A-464F-AD29-252A23AA3986}">
      <dsp:nvSpPr>
        <dsp:cNvPr id="0" name=""/>
        <dsp:cNvSpPr/>
      </dsp:nvSpPr>
      <dsp:spPr>
        <a:xfrm>
          <a:off x="0" y="0"/>
          <a:ext cx="8229600" cy="157448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800" kern="1200" dirty="0"/>
            <a:t>Заохочення гаранта</a:t>
          </a:r>
          <a:endParaRPr lang="ru-RU" sz="5800" kern="1200" dirty="0"/>
        </a:p>
      </dsp:txBody>
      <dsp:txXfrm>
        <a:off x="0" y="0"/>
        <a:ext cx="8229600" cy="1574482"/>
      </dsp:txXfrm>
    </dsp:sp>
    <dsp:sp modelId="{44E9F8A2-3DD5-48FC-9109-B5B22A48B848}">
      <dsp:nvSpPr>
        <dsp:cNvPr id="0" name=""/>
        <dsp:cNvSpPr/>
      </dsp:nvSpPr>
      <dsp:spPr>
        <a:xfrm>
          <a:off x="4018" y="1574482"/>
          <a:ext cx="2740521" cy="33064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/>
            <a:t>Положення про систему рейтингового оцінювання діяльності НПП, кафедр і факультетів ХДУ (пільгове навантаження)</a:t>
          </a:r>
          <a:endParaRPr lang="ru-RU" sz="2400" kern="1200" dirty="0"/>
        </a:p>
      </dsp:txBody>
      <dsp:txXfrm>
        <a:off x="4018" y="1574482"/>
        <a:ext cx="2740521" cy="3306413"/>
      </dsp:txXfrm>
    </dsp:sp>
    <dsp:sp modelId="{2EEC366C-2E9C-41F5-8B47-6D080B9103E1}">
      <dsp:nvSpPr>
        <dsp:cNvPr id="0" name=""/>
        <dsp:cNvSpPr/>
      </dsp:nvSpPr>
      <dsp:spPr>
        <a:xfrm>
          <a:off x="2744539" y="1574482"/>
          <a:ext cx="2740521" cy="33064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/>
            <a:t>Положення про критерії преміювання науково-педагогічних працівників університету (премія)</a:t>
          </a:r>
          <a:endParaRPr lang="ru-RU" sz="2400" kern="1200" dirty="0"/>
        </a:p>
      </dsp:txBody>
      <dsp:txXfrm>
        <a:off x="2744539" y="1574482"/>
        <a:ext cx="2740521" cy="3306413"/>
      </dsp:txXfrm>
    </dsp:sp>
    <dsp:sp modelId="{55296FA6-7BF8-406A-80BA-B290F6BAF2AB}">
      <dsp:nvSpPr>
        <dsp:cNvPr id="0" name=""/>
        <dsp:cNvSpPr/>
      </dsp:nvSpPr>
      <dsp:spPr>
        <a:xfrm>
          <a:off x="5485060" y="1574482"/>
          <a:ext cx="2740521" cy="33064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/>
            <a:t>Наказ ректора про навантаження (надбавка до ставки)</a:t>
          </a:r>
          <a:endParaRPr lang="ru-RU" sz="2400" kern="1200" dirty="0"/>
        </a:p>
      </dsp:txBody>
      <dsp:txXfrm>
        <a:off x="5485060" y="1574482"/>
        <a:ext cx="2740521" cy="3306413"/>
      </dsp:txXfrm>
    </dsp:sp>
    <dsp:sp modelId="{B78CAF9D-3CC0-4D70-8DCE-F95493EC1F10}">
      <dsp:nvSpPr>
        <dsp:cNvPr id="0" name=""/>
        <dsp:cNvSpPr/>
      </dsp:nvSpPr>
      <dsp:spPr>
        <a:xfrm>
          <a:off x="0" y="4880895"/>
          <a:ext cx="8229600" cy="36737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89" name="Object 17"/>
          <p:cNvGraphicFramePr>
            <a:graphicFrameLocks noChangeAspect="1"/>
          </p:cNvGraphicFramePr>
          <p:nvPr/>
        </p:nvGraphicFramePr>
        <p:xfrm>
          <a:off x="2114550" y="0"/>
          <a:ext cx="7029450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Image" r:id="rId3" imgW="6565079" imgH="4761905" progId="">
                  <p:embed/>
                </p:oleObj>
              </mc:Choice>
              <mc:Fallback>
                <p:oleObj name="Image" r:id="rId3" imgW="6565079" imgH="4761905" progId="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4550" y="0"/>
                        <a:ext cx="7029450" cy="327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0" name="Rectangle 18"/>
          <p:cNvSpPr>
            <a:spLocks noChangeArrowheads="1"/>
          </p:cNvSpPr>
          <p:nvPr/>
        </p:nvSpPr>
        <p:spPr bwMode="gray">
          <a:xfrm>
            <a:off x="0" y="0"/>
            <a:ext cx="2133600" cy="3200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gray">
          <a:xfrm>
            <a:off x="0" y="3200400"/>
            <a:ext cx="9144000" cy="457200"/>
          </a:xfrm>
          <a:prstGeom prst="rect">
            <a:avLst/>
          </a:prstGeom>
          <a:solidFill>
            <a:schemeClr val="tx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gray">
          <a:xfrm>
            <a:off x="0" y="3352800"/>
            <a:ext cx="2133600" cy="35052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black">
          <a:xfrm>
            <a:off x="2286000" y="4114800"/>
            <a:ext cx="6400800" cy="1524000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2133600" y="3232150"/>
            <a:ext cx="6477000" cy="381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1400" y="6508750"/>
            <a:ext cx="2133600" cy="15240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168275"/>
          </a:xfrm>
        </p:spPr>
        <p:txBody>
          <a:bodyPr/>
          <a:lstStyle>
            <a:lvl1pPr algn="r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D56CBB40-41B9-453D-9DDC-E1FC53B3953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white">
          <a:xfrm>
            <a:off x="457200" y="4572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Verdana" pitchFamily="34" charset="0"/>
              </a:rPr>
              <a:t>LOGO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http://ppt.prtxt.ru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EEE01E-D122-4235-B676-3FE542210D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6172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6172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http://ppt.prtxt.ru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4DCD5F-8754-444D-AE98-272B729A76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076325"/>
            <a:ext cx="8229600" cy="5248275"/>
          </a:xfrm>
        </p:spPr>
        <p:txBody>
          <a:bodyPr/>
          <a:lstStyle/>
          <a:p>
            <a:r>
              <a:rPr lang="ru-RU"/>
              <a:t>Вставка таблицы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81000" y="6567488"/>
            <a:ext cx="2438400" cy="21431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http://ppt.prtxt.ru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400800" y="6551613"/>
            <a:ext cx="2362200" cy="2413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57600" y="6551613"/>
            <a:ext cx="2133600" cy="241300"/>
          </a:xfrm>
        </p:spPr>
        <p:txBody>
          <a:bodyPr/>
          <a:lstStyle>
            <a:lvl1pPr>
              <a:defRPr/>
            </a:lvl1pPr>
          </a:lstStyle>
          <a:p>
            <a:fld id="{A146FAE9-9CE7-43FE-A7E2-84AF7AB2AE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http://ppt.prtxt.ru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B1EA86-A01B-43F5-BC15-46237CFAAA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http://ppt.prtxt.ru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A7907A-064A-4B1E-8122-B240B374D3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http://ppt.prtxt.ru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F95CEC-F197-4BA9-B469-B3EF4EAF76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http://ppt.prtxt.ru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6ECCE6-B214-46E2-BD24-3C447EA06E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http://ppt.prtxt.ru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229F36-FF5C-4EAA-8F52-F739663515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http://ppt.prtxt.ru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990C04-E96B-466C-82E9-15BA4325A9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http://ppt.prtxt.ru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BE621D-1F53-48FA-A227-CE82D8A190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http://ppt.prtxt.ru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F17416-844D-4CCC-BF17-1A881DD6B9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0" y="0"/>
            <a:ext cx="9144000" cy="7667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gray">
          <a:xfrm>
            <a:off x="0" y="6562725"/>
            <a:ext cx="9144000" cy="3048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42" name="AutoShape 18"/>
          <p:cNvSpPr>
            <a:spLocks noChangeArrowheads="1"/>
          </p:cNvSpPr>
          <p:nvPr/>
        </p:nvSpPr>
        <p:spPr bwMode="gray">
          <a:xfrm>
            <a:off x="133350" y="6380163"/>
            <a:ext cx="304800" cy="334962"/>
          </a:xfrm>
          <a:prstGeom prst="diamond">
            <a:avLst/>
          </a:prstGeom>
          <a:solidFill>
            <a:schemeClr val="accent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381000" y="6567488"/>
            <a:ext cx="24384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http://ppt.prtxt.ru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6400800" y="6551613"/>
            <a:ext cx="23622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3657600" y="6551613"/>
            <a:ext cx="21336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EBB09950-3D90-4290-93AE-4C2EACCB271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white">
          <a:xfrm>
            <a:off x="8153400" y="261938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/>
              <a:t>LOGO</a:t>
            </a:r>
          </a:p>
        </p:txBody>
      </p:sp>
      <p:sp>
        <p:nvSpPr>
          <p:cNvPr id="1038" name="AutoShape 14"/>
          <p:cNvSpPr>
            <a:spLocks noChangeArrowheads="1"/>
          </p:cNvSpPr>
          <p:nvPr/>
        </p:nvSpPr>
        <p:spPr bwMode="auto">
          <a:xfrm rot="5400000">
            <a:off x="8458201" y="-196850"/>
            <a:ext cx="273050" cy="860425"/>
          </a:xfrm>
          <a:prstGeom prst="moon">
            <a:avLst>
              <a:gd name="adj" fmla="val 21208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772400" y="0"/>
            <a:ext cx="1371600" cy="760413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457200" y="152400"/>
            <a:ext cx="82296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gray">
          <a:xfrm>
            <a:off x="7772400" y="762000"/>
            <a:ext cx="1371600" cy="48006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95736" y="3717032"/>
            <a:ext cx="6696372" cy="2952328"/>
          </a:xfrm>
        </p:spPr>
        <p:txBody>
          <a:bodyPr/>
          <a:lstStyle/>
          <a:p>
            <a:pPr algn="ctr"/>
            <a:r>
              <a:rPr lang="uk-UA" sz="2800" dirty="0"/>
              <a:t>ПОЛОЖЕННЯ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uk-UA" sz="2800" dirty="0"/>
              <a:t>про гаранта та групу забезпечення освітньої програми спеціальності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uk-UA" sz="2800" dirty="0"/>
              <a:t>в Херсонському державному університеті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3" name="Нижний колонтитул 4"/>
          <p:cNvSpPr txBox="1">
            <a:spLocks/>
          </p:cNvSpPr>
          <p:nvPr/>
        </p:nvSpPr>
        <p:spPr>
          <a:xfrm>
            <a:off x="0" y="332656"/>
            <a:ext cx="1872208" cy="1105396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Відділ забезпечення якості освіти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4293096"/>
            <a:ext cx="197971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>
                <a:solidFill>
                  <a:schemeClr val="bg1"/>
                </a:solidFill>
              </a:rPr>
              <a:t>Доповідач </a:t>
            </a:r>
            <a:r>
              <a:rPr lang="uk-UA" sz="2000">
                <a:solidFill>
                  <a:schemeClr val="bg1"/>
                </a:solidFill>
              </a:rPr>
              <a:t>керівник </a:t>
            </a:r>
            <a:r>
              <a:rPr lang="uk-UA" sz="2000" dirty="0">
                <a:solidFill>
                  <a:schemeClr val="bg1"/>
                </a:solidFill>
              </a:rPr>
              <a:t>відділу забезпечення якості освіти</a:t>
            </a:r>
          </a:p>
          <a:p>
            <a:pPr algn="ctr"/>
            <a:r>
              <a:rPr lang="uk-UA" sz="2000" dirty="0">
                <a:solidFill>
                  <a:schemeClr val="bg1"/>
                </a:solidFill>
              </a:rPr>
              <a:t>Віталій КОБЕЦЬ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07504" y="163364"/>
            <a:ext cx="2362200" cy="601340"/>
          </a:xfrm>
        </p:spPr>
        <p:txBody>
          <a:bodyPr/>
          <a:lstStyle/>
          <a:p>
            <a:pPr algn="ctr"/>
            <a:r>
              <a:rPr lang="uk-UA" b="1" dirty="0"/>
              <a:t>Відділ забезпечення якості освіти</a:t>
            </a:r>
            <a:endParaRPr lang="en-US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6812873"/>
              </p:ext>
            </p:extLst>
          </p:nvPr>
        </p:nvGraphicFramePr>
        <p:xfrm>
          <a:off x="457200" y="1076325"/>
          <a:ext cx="8229600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7165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07504" y="163364"/>
            <a:ext cx="2362200" cy="601340"/>
          </a:xfrm>
        </p:spPr>
        <p:txBody>
          <a:bodyPr/>
          <a:lstStyle/>
          <a:p>
            <a:pPr algn="ctr"/>
            <a:r>
              <a:rPr lang="uk-UA" b="1" dirty="0"/>
              <a:t>Відділ забезпечення якості освіти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400" dirty="0" err="1"/>
              <a:t>Проєкт</a:t>
            </a:r>
            <a:r>
              <a:rPr lang="uk-UA" sz="2400" dirty="0"/>
              <a:t> рішення:</a:t>
            </a:r>
          </a:p>
          <a:p>
            <a:pPr lvl="0" algn="just"/>
            <a:r>
              <a:rPr lang="uk-UA" sz="2400" b="0" dirty="0"/>
              <a:t>Затвердити Положення про гаранта та групу забезпечення освітньої програми спеціальності в Херсонському державному університеті.</a:t>
            </a:r>
          </a:p>
          <a:p>
            <a:pPr lvl="0" algn="just"/>
            <a:r>
              <a:rPr lang="uk-UA" sz="2400" b="0" dirty="0"/>
              <a:t>Протягом п’яти робочих днів увести в дію рішення вченої ради наказом ректора.</a:t>
            </a:r>
          </a:p>
          <a:p>
            <a:pPr lvl="0" algn="just"/>
            <a:r>
              <a:rPr lang="uk-UA" sz="2400" b="0" dirty="0"/>
              <a:t>Деканам факультетів після введення в дію наказом ректора Положення про гаранта і групу забезпечення освітньої програми спеціальності </a:t>
            </a:r>
            <a:r>
              <a:rPr lang="uk-UA" sz="2400" b="0" dirty="0" err="1" smtClean="0"/>
              <a:t>внести</a:t>
            </a:r>
            <a:r>
              <a:rPr lang="uk-UA" sz="2400" b="0" dirty="0" smtClean="0"/>
              <a:t> </a:t>
            </a:r>
            <a:r>
              <a:rPr lang="uk-UA" sz="2400" b="0" dirty="0"/>
              <a:t>пропозиції щодо гарантів і груп забезпечення освітніх програм за всіма спеціальностями (за необхідності).</a:t>
            </a:r>
          </a:p>
        </p:txBody>
      </p:sp>
    </p:spTree>
    <p:extLst>
      <p:ext uri="{BB962C8B-B14F-4D97-AF65-F5344CB8AC3E}">
        <p14:creationId xmlns:p14="http://schemas.microsoft.com/office/powerpoint/2010/main" val="427471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819400" y="4953000"/>
            <a:ext cx="5167313" cy="414338"/>
          </a:xfrm>
          <a:ln/>
        </p:spPr>
        <p:txBody>
          <a:bodyPr/>
          <a:lstStyle/>
          <a:p>
            <a:pPr algn="dist">
              <a:lnSpc>
                <a:spcPct val="80000"/>
              </a:lnSpc>
            </a:pPr>
            <a:r>
              <a:rPr lang="en-US" sz="1600" b="0">
                <a:latin typeface="Arial" charset="0"/>
              </a:rPr>
              <a:t>Click to edit company slogan .</a:t>
            </a:r>
          </a:p>
        </p:txBody>
      </p:sp>
      <p:sp>
        <p:nvSpPr>
          <p:cNvPr id="87045" name="WordArt 5"/>
          <p:cNvSpPr>
            <a:spLocks noChangeArrowheads="1" noChangeShapeType="1" noTextEdit="1"/>
          </p:cNvSpPr>
          <p:nvPr/>
        </p:nvSpPr>
        <p:spPr bwMode="gray">
          <a:xfrm>
            <a:off x="3275856" y="4725144"/>
            <a:ext cx="4876800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uk-UA" sz="3600" b="1" kern="10" dirty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2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63500" dir="2212194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Дякую за увагу</a:t>
            </a:r>
            <a:r>
              <a:rPr lang="en-US" sz="3600" b="1" kern="10" dirty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2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63500" dir="2212194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!</a:t>
            </a:r>
            <a:endParaRPr lang="ru-RU" sz="3600" b="1" kern="10" dirty="0">
              <a:ln w="19050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tx2"/>
                  </a:gs>
                  <a:gs pos="100000">
                    <a:schemeClr val="accent1"/>
                  </a:gs>
                </a:gsLst>
                <a:lin ang="0" scaled="1"/>
              </a:gradFill>
              <a:effectLst>
                <a:outerShdw dist="63500" dir="2212194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Нижний колонтитул 4"/>
          <p:cNvSpPr txBox="1">
            <a:spLocks/>
          </p:cNvSpPr>
          <p:nvPr/>
        </p:nvSpPr>
        <p:spPr>
          <a:xfrm>
            <a:off x="107504" y="379388"/>
            <a:ext cx="1872208" cy="1105396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Відділ забезпечення якості освіти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07504" y="163364"/>
            <a:ext cx="2362200" cy="601340"/>
          </a:xfrm>
        </p:spPr>
        <p:txBody>
          <a:bodyPr/>
          <a:lstStyle/>
          <a:p>
            <a:pPr algn="ctr"/>
            <a:r>
              <a:rPr lang="uk-UA" b="1" dirty="0"/>
              <a:t>Відділ забезпечення якості освіти</a:t>
            </a:r>
            <a:endParaRPr lang="en-US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27584" y="980728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i="1" dirty="0">
                <a:solidFill>
                  <a:schemeClr val="accent1"/>
                </a:solidFill>
              </a:rPr>
              <a:t>Мета</a:t>
            </a:r>
          </a:p>
          <a:p>
            <a:pPr algn="ctr"/>
            <a:endParaRPr lang="ru-RU" dirty="0">
              <a:solidFill>
                <a:schemeClr val="accent1"/>
              </a:solidFill>
            </a:endParaRPr>
          </a:p>
          <a:p>
            <a:pPr algn="ctr"/>
            <a:r>
              <a:rPr lang="uk-UA" dirty="0"/>
              <a:t>визначення функцій, прав і обов’язків гаранта і групи забезпечення освітньої програми спеціальності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2420888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i="1" dirty="0">
                <a:solidFill>
                  <a:schemeClr val="accent1"/>
                </a:solidFill>
              </a:rPr>
              <a:t>Гарант освітньої програми </a:t>
            </a:r>
          </a:p>
          <a:p>
            <a:pPr algn="ctr"/>
            <a:r>
              <a:rPr lang="uk-UA" dirty="0"/>
              <a:t> науково-педагогічний працівник/працівниця, який/яка працює за основним місцем роботи, має кваліфікацію за спеціальністю відповідно до Ліцензійних вимог, несе відповідальність за якість ОП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3789040"/>
            <a:ext cx="81369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i="1" dirty="0">
                <a:solidFill>
                  <a:schemeClr val="accent1"/>
                </a:solidFill>
              </a:rPr>
              <a:t>Група забезпечення освітньої програми  </a:t>
            </a:r>
            <a:endParaRPr lang="uk-UA" dirty="0"/>
          </a:p>
          <a:p>
            <a:pPr algn="ctr"/>
            <a:r>
              <a:rPr lang="uk-UA" dirty="0"/>
              <a:t> група педагогічних, науково-педагогічних працівників, для яких заклад освіти є основним місцем роботи і які відповідають за виконання освітніх програм за спеціальністю на певних рівнях вищої і особисто беруть участь в освітньому процесі і відповідають кваліфікаційним вимогам, визначеним Ліцензійними умовами 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ижний колонтитул 4"/>
          <p:cNvSpPr txBox="1">
            <a:spLocks/>
          </p:cNvSpPr>
          <p:nvPr/>
        </p:nvSpPr>
        <p:spPr bwMode="white">
          <a:xfrm>
            <a:off x="107504" y="163364"/>
            <a:ext cx="2362200" cy="601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2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Відділ забезпечення якості освіти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114983"/>
              </p:ext>
            </p:extLst>
          </p:nvPr>
        </p:nvGraphicFramePr>
        <p:xfrm>
          <a:off x="457200" y="1076325"/>
          <a:ext cx="8435280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07504" y="163364"/>
            <a:ext cx="2362200" cy="601340"/>
          </a:xfrm>
        </p:spPr>
        <p:txBody>
          <a:bodyPr/>
          <a:lstStyle/>
          <a:p>
            <a:pPr algn="ctr"/>
            <a:r>
              <a:rPr lang="uk-UA" b="1" dirty="0"/>
              <a:t>Відділ забезпечення якості освіти</a:t>
            </a:r>
            <a:endParaRPr lang="en-US" b="1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007472232"/>
              </p:ext>
            </p:extLst>
          </p:nvPr>
        </p:nvGraphicFramePr>
        <p:xfrm>
          <a:off x="611560" y="1052736"/>
          <a:ext cx="7872536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059832" y="548680"/>
            <a:ext cx="37444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Вимоги до Гаранта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702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07504" y="163364"/>
            <a:ext cx="2362200" cy="601340"/>
          </a:xfrm>
        </p:spPr>
        <p:txBody>
          <a:bodyPr/>
          <a:lstStyle/>
          <a:p>
            <a:pPr algn="ctr"/>
            <a:r>
              <a:rPr lang="uk-UA" b="1" dirty="0"/>
              <a:t>Відділ забезпечення якості освіти</a:t>
            </a:r>
            <a:endParaRPr lang="en-US" b="1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3070765"/>
              </p:ext>
            </p:extLst>
          </p:nvPr>
        </p:nvGraphicFramePr>
        <p:xfrm>
          <a:off x="457200" y="980728"/>
          <a:ext cx="8219256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260648"/>
            <a:ext cx="8892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ctr">
              <a:tabLst>
                <a:tab pos="269875" algn="l"/>
                <a:tab pos="915988" algn="l"/>
              </a:tabLst>
            </a:pPr>
            <a:r>
              <a:rPr kumimoji="0" lang="uk-UA" sz="2400" b="1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>
                <a:solidFill>
                  <a:schemeClr val="bg1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Права Гаранта </a:t>
            </a:r>
          </a:p>
        </p:txBody>
      </p:sp>
    </p:spTree>
    <p:extLst>
      <p:ext uri="{BB962C8B-B14F-4D97-AF65-F5344CB8AC3E}">
        <p14:creationId xmlns:p14="http://schemas.microsoft.com/office/powerpoint/2010/main" val="3679439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07504" y="163364"/>
            <a:ext cx="2362200" cy="601340"/>
          </a:xfrm>
        </p:spPr>
        <p:txBody>
          <a:bodyPr/>
          <a:lstStyle/>
          <a:p>
            <a:pPr algn="ctr"/>
            <a:r>
              <a:rPr lang="uk-UA" b="1" dirty="0"/>
              <a:t>Відділ забезпечення якості освіти</a:t>
            </a:r>
            <a:endParaRPr lang="en-US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6850127"/>
              </p:ext>
            </p:extLst>
          </p:nvPr>
        </p:nvGraphicFramePr>
        <p:xfrm>
          <a:off x="457200" y="1076325"/>
          <a:ext cx="8229600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448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07504" y="163364"/>
            <a:ext cx="2362200" cy="601340"/>
          </a:xfrm>
        </p:spPr>
        <p:txBody>
          <a:bodyPr/>
          <a:lstStyle/>
          <a:p>
            <a:pPr algn="ctr"/>
            <a:r>
              <a:rPr lang="uk-UA" b="1" dirty="0"/>
              <a:t>Відділ забезпечення якості освіти</a:t>
            </a:r>
            <a:endParaRPr lang="en-US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026139"/>
              </p:ext>
            </p:extLst>
          </p:nvPr>
        </p:nvGraphicFramePr>
        <p:xfrm>
          <a:off x="457200" y="1076325"/>
          <a:ext cx="8229600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448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07504" y="163364"/>
            <a:ext cx="2362200" cy="601340"/>
          </a:xfrm>
        </p:spPr>
        <p:txBody>
          <a:bodyPr/>
          <a:lstStyle/>
          <a:p>
            <a:pPr algn="ctr"/>
            <a:r>
              <a:rPr lang="uk-UA" b="1" dirty="0"/>
              <a:t>Відділ забезпечення якості освіти</a:t>
            </a:r>
            <a:endParaRPr lang="en-US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6764977"/>
              </p:ext>
            </p:extLst>
          </p:nvPr>
        </p:nvGraphicFramePr>
        <p:xfrm>
          <a:off x="457200" y="1076325"/>
          <a:ext cx="8229600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448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2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07504" y="163364"/>
            <a:ext cx="2362200" cy="601340"/>
          </a:xfrm>
        </p:spPr>
        <p:txBody>
          <a:bodyPr/>
          <a:lstStyle/>
          <a:p>
            <a:pPr algn="ctr"/>
            <a:r>
              <a:rPr lang="uk-UA" b="1" dirty="0"/>
              <a:t>Відділ забезпечення якості освіти</a:t>
            </a:r>
            <a:endParaRPr lang="en-US" b="1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1589167"/>
              </p:ext>
            </p:extLst>
          </p:nvPr>
        </p:nvGraphicFramePr>
        <p:xfrm>
          <a:off x="683568" y="1700808"/>
          <a:ext cx="720080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187624" y="980728"/>
            <a:ext cx="66095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/>
              <a:t>Гарант освітньої програми взаємодіє з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01839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75">
  <a:themeElements>
    <a:clrScheme name="sample 3">
      <a:dk1>
        <a:srgbClr val="000000"/>
      </a:dk1>
      <a:lt1>
        <a:srgbClr val="FFFFFF"/>
      </a:lt1>
      <a:dk2>
        <a:srgbClr val="1B4E63"/>
      </a:dk2>
      <a:lt2>
        <a:srgbClr val="DDDDDD"/>
      </a:lt2>
      <a:accent1>
        <a:srgbClr val="328C83"/>
      </a:accent1>
      <a:accent2>
        <a:srgbClr val="DC8300"/>
      </a:accent2>
      <a:accent3>
        <a:srgbClr val="FFFFFF"/>
      </a:accent3>
      <a:accent4>
        <a:srgbClr val="000000"/>
      </a:accent4>
      <a:accent5>
        <a:srgbClr val="ADC5C1"/>
      </a:accent5>
      <a:accent6>
        <a:srgbClr val="C77600"/>
      </a:accent6>
      <a:hlink>
        <a:srgbClr val="9DC03C"/>
      </a:hlink>
      <a:folHlink>
        <a:srgbClr val="2F87D7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000066"/>
        </a:dk1>
        <a:lt1>
          <a:srgbClr val="FFFFFF"/>
        </a:lt1>
        <a:dk2>
          <a:srgbClr val="003399"/>
        </a:dk2>
        <a:lt2>
          <a:srgbClr val="DDDDDD"/>
        </a:lt2>
        <a:accent1>
          <a:srgbClr val="1088C4"/>
        </a:accent1>
        <a:accent2>
          <a:srgbClr val="20A286"/>
        </a:accent2>
        <a:accent3>
          <a:srgbClr val="FFFFFF"/>
        </a:accent3>
        <a:accent4>
          <a:srgbClr val="000056"/>
        </a:accent4>
        <a:accent5>
          <a:srgbClr val="AAC3DE"/>
        </a:accent5>
        <a:accent6>
          <a:srgbClr val="1C9279"/>
        </a:accent6>
        <a:hlink>
          <a:srgbClr val="9999FF"/>
        </a:hlink>
        <a:folHlink>
          <a:srgbClr val="D5785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210B66"/>
        </a:dk1>
        <a:lt1>
          <a:srgbClr val="FFFFFF"/>
        </a:lt1>
        <a:dk2>
          <a:srgbClr val="8D4FBB"/>
        </a:dk2>
        <a:lt2>
          <a:srgbClr val="B2B2B2"/>
        </a:lt2>
        <a:accent1>
          <a:srgbClr val="1263B4"/>
        </a:accent1>
        <a:accent2>
          <a:srgbClr val="6BC394"/>
        </a:accent2>
        <a:accent3>
          <a:srgbClr val="FFFFFF"/>
        </a:accent3>
        <a:accent4>
          <a:srgbClr val="1B0856"/>
        </a:accent4>
        <a:accent5>
          <a:srgbClr val="AAB7D6"/>
        </a:accent5>
        <a:accent6>
          <a:srgbClr val="60B086"/>
        </a:accent6>
        <a:hlink>
          <a:srgbClr val="ABAE3E"/>
        </a:hlink>
        <a:folHlink>
          <a:srgbClr val="66B6C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000000"/>
        </a:dk1>
        <a:lt1>
          <a:srgbClr val="FFFFFF"/>
        </a:lt1>
        <a:dk2>
          <a:srgbClr val="1B4E63"/>
        </a:dk2>
        <a:lt2>
          <a:srgbClr val="DDDDDD"/>
        </a:lt2>
        <a:accent1>
          <a:srgbClr val="328C83"/>
        </a:accent1>
        <a:accent2>
          <a:srgbClr val="DC8300"/>
        </a:accent2>
        <a:accent3>
          <a:srgbClr val="FFFFFF"/>
        </a:accent3>
        <a:accent4>
          <a:srgbClr val="000000"/>
        </a:accent4>
        <a:accent5>
          <a:srgbClr val="ADC5C1"/>
        </a:accent5>
        <a:accent6>
          <a:srgbClr val="C77600"/>
        </a:accent6>
        <a:hlink>
          <a:srgbClr val="9DC03C"/>
        </a:hlink>
        <a:folHlink>
          <a:srgbClr val="2F87D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75</Template>
  <TotalTime>883</TotalTime>
  <Words>1229</Words>
  <Application>Microsoft Office PowerPoint</Application>
  <PresentationFormat>On-screen Show (4:3)</PresentationFormat>
  <Paragraphs>79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Times New Roman</vt:lpstr>
      <vt:lpstr>Verdana</vt:lpstr>
      <vt:lpstr>Wingdings</vt:lpstr>
      <vt:lpstr>75</vt:lpstr>
      <vt:lpstr>Image</vt:lpstr>
      <vt:lpstr>ПОЛОЖЕННЯ про гаранта та групу забезпечення освітньої програми спеціальності в Херсонському державному університеті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ARSAGERA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Борис</dc:creator>
  <cp:lastModifiedBy>Кобец Виталий Николаевич</cp:lastModifiedBy>
  <cp:revision>69</cp:revision>
  <dcterms:created xsi:type="dcterms:W3CDTF">2013-02-15T12:10:22Z</dcterms:created>
  <dcterms:modified xsi:type="dcterms:W3CDTF">2020-07-01T13:12:03Z</dcterms:modified>
</cp:coreProperties>
</file>